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xml" ContentType="application/vnd.openxmlformats-officedocument.presentationml.tag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6"/>
  </p:notesMasterIdLst>
  <p:sldIdLst>
    <p:sldId id="256" r:id="rId2"/>
    <p:sldId id="279" r:id="rId3"/>
    <p:sldId id="280" r:id="rId4"/>
    <p:sldId id="281" r:id="rId5"/>
    <p:sldId id="282" r:id="rId6"/>
    <p:sldId id="283" r:id="rId7"/>
    <p:sldId id="284" r:id="rId8"/>
    <p:sldId id="285" r:id="rId9"/>
    <p:sldId id="286" r:id="rId10"/>
    <p:sldId id="287" r:id="rId11"/>
    <p:sldId id="289" r:id="rId12"/>
    <p:sldId id="277" r:id="rId13"/>
    <p:sldId id="288" r:id="rId14"/>
    <p:sldId id="267"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13"/>
  </p:normalViewPr>
  <p:slideViewPr>
    <p:cSldViewPr snapToGrid="0" showGuides="1">
      <p:cViewPr varScale="1">
        <p:scale>
          <a:sx n="59" d="100"/>
          <a:sy n="59" d="100"/>
        </p:scale>
        <p:origin x="868" y="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_rels/drawing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8F0154F-EFE1-425D-8E0E-7D4304E0D355}"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en-IN"/>
        </a:p>
      </dgm:t>
    </dgm:pt>
    <dgm:pt modelId="{3681C8CA-E45A-421B-A1F0-A219DEDFD25D}">
      <dgm:prSet/>
      <dgm:spPr/>
      <dgm:t>
        <a:bodyPr/>
        <a:lstStyle/>
        <a:p>
          <a:pPr algn="just"/>
          <a:r>
            <a:rPr lang="en-US" b="1" dirty="0"/>
            <a:t>Stock Market Volatility </a:t>
          </a:r>
          <a:r>
            <a:rPr lang="en-US" dirty="0"/>
            <a:t>– Fluctuations make it challenging to predict stock prices accurately.  </a:t>
          </a:r>
          <a:endParaRPr lang="en-IN" dirty="0"/>
        </a:p>
      </dgm:t>
    </dgm:pt>
    <dgm:pt modelId="{46709394-87AC-47EF-BCA8-2C9CB6BD5149}" type="parTrans" cxnId="{5053A814-403D-4BD0-9FF6-C1BD4147E973}">
      <dgm:prSet/>
      <dgm:spPr/>
      <dgm:t>
        <a:bodyPr/>
        <a:lstStyle/>
        <a:p>
          <a:pPr algn="just"/>
          <a:endParaRPr lang="en-IN"/>
        </a:p>
      </dgm:t>
    </dgm:pt>
    <dgm:pt modelId="{DB231D92-D76F-4486-A43F-E1F85B9C31D5}" type="sibTrans" cxnId="{5053A814-403D-4BD0-9FF6-C1BD4147E973}">
      <dgm:prSet/>
      <dgm:spPr/>
      <dgm:t>
        <a:bodyPr/>
        <a:lstStyle/>
        <a:p>
          <a:pPr algn="just"/>
          <a:endParaRPr lang="en-IN"/>
        </a:p>
      </dgm:t>
    </dgm:pt>
    <dgm:pt modelId="{EAF89251-C9E3-42C6-B5B0-414B81B6F33B}">
      <dgm:prSet/>
      <dgm:spPr/>
      <dgm:t>
        <a:bodyPr/>
        <a:lstStyle/>
        <a:p>
          <a:pPr algn="just"/>
          <a:r>
            <a:rPr lang="en-US" b="1"/>
            <a:t>Integration of Diverse Data </a:t>
          </a:r>
          <a:r>
            <a:rPr lang="en-US"/>
            <a:t>– Combining numerical stock data with financial news analysis is complex.  </a:t>
          </a:r>
          <a:endParaRPr lang="en-IN"/>
        </a:p>
      </dgm:t>
    </dgm:pt>
    <dgm:pt modelId="{DB1A92D1-11EE-4242-864F-F1021997E5E9}" type="parTrans" cxnId="{D4BF0EA5-454A-4771-B1DB-EAE5D312E806}">
      <dgm:prSet/>
      <dgm:spPr/>
      <dgm:t>
        <a:bodyPr/>
        <a:lstStyle/>
        <a:p>
          <a:pPr algn="just"/>
          <a:endParaRPr lang="en-IN"/>
        </a:p>
      </dgm:t>
    </dgm:pt>
    <dgm:pt modelId="{7C1BC981-8F76-46B0-9381-F20A68276D6B}" type="sibTrans" cxnId="{D4BF0EA5-454A-4771-B1DB-EAE5D312E806}">
      <dgm:prSet/>
      <dgm:spPr/>
      <dgm:t>
        <a:bodyPr/>
        <a:lstStyle/>
        <a:p>
          <a:pPr algn="just"/>
          <a:endParaRPr lang="en-IN"/>
        </a:p>
      </dgm:t>
    </dgm:pt>
    <dgm:pt modelId="{485B5287-5566-4796-A59F-63A3E9D8963B}">
      <dgm:prSet/>
      <dgm:spPr/>
      <dgm:t>
        <a:bodyPr/>
        <a:lstStyle/>
        <a:p>
          <a:pPr algn="just"/>
          <a:r>
            <a:rPr lang="en-US" b="1" dirty="0"/>
            <a:t>Real-time Data Processing </a:t>
          </a:r>
          <a:r>
            <a:rPr lang="en-US" dirty="0"/>
            <a:t>– Ensuring fast and efficient handling of large timeseries datasets.  </a:t>
          </a:r>
          <a:endParaRPr lang="en-IN" dirty="0"/>
        </a:p>
      </dgm:t>
    </dgm:pt>
    <dgm:pt modelId="{16FE3406-326E-46AF-87AB-C698EFF4696C}" type="parTrans" cxnId="{D96CE629-A49A-49B3-92F3-63EDA52A6C86}">
      <dgm:prSet/>
      <dgm:spPr/>
      <dgm:t>
        <a:bodyPr/>
        <a:lstStyle/>
        <a:p>
          <a:pPr algn="just"/>
          <a:endParaRPr lang="en-IN"/>
        </a:p>
      </dgm:t>
    </dgm:pt>
    <dgm:pt modelId="{050A94E4-B89A-4353-996A-7D4C3446FF47}" type="sibTrans" cxnId="{D96CE629-A49A-49B3-92F3-63EDA52A6C86}">
      <dgm:prSet/>
      <dgm:spPr/>
      <dgm:t>
        <a:bodyPr/>
        <a:lstStyle/>
        <a:p>
          <a:pPr algn="just"/>
          <a:endParaRPr lang="en-IN"/>
        </a:p>
      </dgm:t>
    </dgm:pt>
    <dgm:pt modelId="{CEB299AF-8776-4FF4-950E-BC72B0B4B1B4}">
      <dgm:prSet/>
      <dgm:spPr/>
      <dgm:t>
        <a:bodyPr/>
        <a:lstStyle/>
        <a:p>
          <a:pPr algn="just"/>
          <a:r>
            <a:rPr lang="en-US" b="1" dirty="0"/>
            <a:t>Scalability Issues </a:t>
          </a:r>
          <a:r>
            <a:rPr lang="en-US" dirty="0"/>
            <a:t>– Managing increasing data volumes while maintaining system performance.  </a:t>
          </a:r>
          <a:endParaRPr lang="en-IN" dirty="0"/>
        </a:p>
      </dgm:t>
    </dgm:pt>
    <dgm:pt modelId="{F6C72AEE-7911-4B8C-8B8D-42CE9A928DB6}" type="parTrans" cxnId="{4834B036-516C-45CA-9E3B-A6CD398DE354}">
      <dgm:prSet/>
      <dgm:spPr/>
      <dgm:t>
        <a:bodyPr/>
        <a:lstStyle/>
        <a:p>
          <a:pPr algn="just"/>
          <a:endParaRPr lang="en-IN"/>
        </a:p>
      </dgm:t>
    </dgm:pt>
    <dgm:pt modelId="{1DAD38A6-3743-41F0-92FE-A99AA9FF301A}" type="sibTrans" cxnId="{4834B036-516C-45CA-9E3B-A6CD398DE354}">
      <dgm:prSet/>
      <dgm:spPr/>
      <dgm:t>
        <a:bodyPr/>
        <a:lstStyle/>
        <a:p>
          <a:pPr algn="just"/>
          <a:endParaRPr lang="en-IN"/>
        </a:p>
      </dgm:t>
    </dgm:pt>
    <dgm:pt modelId="{FD86CD6D-075C-4412-978B-944D28240C07}">
      <dgm:prSet/>
      <dgm:spPr/>
      <dgm:t>
        <a:bodyPr/>
        <a:lstStyle/>
        <a:p>
          <a:pPr algn="just"/>
          <a:r>
            <a:rPr lang="en-US" b="1"/>
            <a:t>Automation in Stock Analysis </a:t>
          </a:r>
          <a:r>
            <a:rPr lang="en-US"/>
            <a:t>– Need for AI-driven chatbots and automated insights for better decision-making.  </a:t>
          </a:r>
          <a:endParaRPr lang="en-IN"/>
        </a:p>
      </dgm:t>
    </dgm:pt>
    <dgm:pt modelId="{9C61C077-C276-460C-B3CE-C55218EB212D}" type="parTrans" cxnId="{65207C14-991B-4394-8938-8F2EEC4CDFB2}">
      <dgm:prSet/>
      <dgm:spPr/>
      <dgm:t>
        <a:bodyPr/>
        <a:lstStyle/>
        <a:p>
          <a:pPr algn="just"/>
          <a:endParaRPr lang="en-IN"/>
        </a:p>
      </dgm:t>
    </dgm:pt>
    <dgm:pt modelId="{9F931610-7060-4E39-ADAD-C52EFF0194DB}" type="sibTrans" cxnId="{65207C14-991B-4394-8938-8F2EEC4CDFB2}">
      <dgm:prSet/>
      <dgm:spPr/>
      <dgm:t>
        <a:bodyPr/>
        <a:lstStyle/>
        <a:p>
          <a:pPr algn="just"/>
          <a:endParaRPr lang="en-IN"/>
        </a:p>
      </dgm:t>
    </dgm:pt>
    <dgm:pt modelId="{C8CC9CE1-0CFB-41BE-8611-20ABC538E432}">
      <dgm:prSet/>
      <dgm:spPr/>
      <dgm:t>
        <a:bodyPr/>
        <a:lstStyle/>
        <a:p>
          <a:pPr algn="just"/>
          <a:r>
            <a:rPr lang="en-US" b="1" dirty="0"/>
            <a:t>Real-time Prediction: </a:t>
          </a:r>
          <a:r>
            <a:rPr lang="en-US" dirty="0"/>
            <a:t>Enables users to view real-time forecasts for up to 15 days based on historical data, with an option to download the results as a CSV file.</a:t>
          </a:r>
          <a:endParaRPr lang="en-IN" dirty="0"/>
        </a:p>
      </dgm:t>
    </dgm:pt>
    <dgm:pt modelId="{1F73A198-81EE-46AC-BF5B-F94EE2F73767}" type="parTrans" cxnId="{86A36A18-90CE-4621-9D61-D9DA0F59304C}">
      <dgm:prSet/>
      <dgm:spPr/>
      <dgm:t>
        <a:bodyPr/>
        <a:lstStyle/>
        <a:p>
          <a:pPr algn="just"/>
          <a:endParaRPr lang="en-IN"/>
        </a:p>
      </dgm:t>
    </dgm:pt>
    <dgm:pt modelId="{A92FCF95-A0E4-4B2F-8BA3-1A593405EDA3}" type="sibTrans" cxnId="{86A36A18-90CE-4621-9D61-D9DA0F59304C}">
      <dgm:prSet/>
      <dgm:spPr/>
      <dgm:t>
        <a:bodyPr/>
        <a:lstStyle/>
        <a:p>
          <a:pPr algn="just"/>
          <a:endParaRPr lang="en-IN"/>
        </a:p>
      </dgm:t>
    </dgm:pt>
    <dgm:pt modelId="{9E9F9A66-6982-4146-BEAE-D3E25F0E023F}" type="pres">
      <dgm:prSet presAssocID="{58F0154F-EFE1-425D-8E0E-7D4304E0D355}" presName="linear" presStyleCnt="0">
        <dgm:presLayoutVars>
          <dgm:animLvl val="lvl"/>
          <dgm:resizeHandles val="exact"/>
        </dgm:presLayoutVars>
      </dgm:prSet>
      <dgm:spPr/>
    </dgm:pt>
    <dgm:pt modelId="{EE803555-34EF-427F-B768-E970B7AF1115}" type="pres">
      <dgm:prSet presAssocID="{3681C8CA-E45A-421B-A1F0-A219DEDFD25D}" presName="parentText" presStyleLbl="node1" presStyleIdx="0" presStyleCnt="6">
        <dgm:presLayoutVars>
          <dgm:chMax val="0"/>
          <dgm:bulletEnabled val="1"/>
        </dgm:presLayoutVars>
      </dgm:prSet>
      <dgm:spPr/>
    </dgm:pt>
    <dgm:pt modelId="{DE139869-F2AF-4B79-87DB-BD357FE6C4EC}" type="pres">
      <dgm:prSet presAssocID="{DB231D92-D76F-4486-A43F-E1F85B9C31D5}" presName="spacer" presStyleCnt="0"/>
      <dgm:spPr/>
    </dgm:pt>
    <dgm:pt modelId="{7BDAC94F-AC83-485C-9EBD-2BB64ED612DB}" type="pres">
      <dgm:prSet presAssocID="{EAF89251-C9E3-42C6-B5B0-414B81B6F33B}" presName="parentText" presStyleLbl="node1" presStyleIdx="1" presStyleCnt="6">
        <dgm:presLayoutVars>
          <dgm:chMax val="0"/>
          <dgm:bulletEnabled val="1"/>
        </dgm:presLayoutVars>
      </dgm:prSet>
      <dgm:spPr/>
    </dgm:pt>
    <dgm:pt modelId="{6FF3A522-227A-400A-A5F0-2F011349BE9A}" type="pres">
      <dgm:prSet presAssocID="{7C1BC981-8F76-46B0-9381-F20A68276D6B}" presName="spacer" presStyleCnt="0"/>
      <dgm:spPr/>
    </dgm:pt>
    <dgm:pt modelId="{6DAB13CF-42C8-4855-A02D-6EEB7281F1C8}" type="pres">
      <dgm:prSet presAssocID="{485B5287-5566-4796-A59F-63A3E9D8963B}" presName="parentText" presStyleLbl="node1" presStyleIdx="2" presStyleCnt="6">
        <dgm:presLayoutVars>
          <dgm:chMax val="0"/>
          <dgm:bulletEnabled val="1"/>
        </dgm:presLayoutVars>
      </dgm:prSet>
      <dgm:spPr/>
    </dgm:pt>
    <dgm:pt modelId="{C43C6149-F010-4C62-9FC1-6E1420CC6262}" type="pres">
      <dgm:prSet presAssocID="{050A94E4-B89A-4353-996A-7D4C3446FF47}" presName="spacer" presStyleCnt="0"/>
      <dgm:spPr/>
    </dgm:pt>
    <dgm:pt modelId="{196E7FA0-44BB-4E4D-97BC-8DE0C8D9986C}" type="pres">
      <dgm:prSet presAssocID="{CEB299AF-8776-4FF4-950E-BC72B0B4B1B4}" presName="parentText" presStyleLbl="node1" presStyleIdx="3" presStyleCnt="6">
        <dgm:presLayoutVars>
          <dgm:chMax val="0"/>
          <dgm:bulletEnabled val="1"/>
        </dgm:presLayoutVars>
      </dgm:prSet>
      <dgm:spPr/>
    </dgm:pt>
    <dgm:pt modelId="{5EBFC46B-EAA6-4113-A83B-6BBE3D6A7126}" type="pres">
      <dgm:prSet presAssocID="{1DAD38A6-3743-41F0-92FE-A99AA9FF301A}" presName="spacer" presStyleCnt="0"/>
      <dgm:spPr/>
    </dgm:pt>
    <dgm:pt modelId="{83FAB87D-559F-487C-9513-E64A77EC35D1}" type="pres">
      <dgm:prSet presAssocID="{FD86CD6D-075C-4412-978B-944D28240C07}" presName="parentText" presStyleLbl="node1" presStyleIdx="4" presStyleCnt="6">
        <dgm:presLayoutVars>
          <dgm:chMax val="0"/>
          <dgm:bulletEnabled val="1"/>
        </dgm:presLayoutVars>
      </dgm:prSet>
      <dgm:spPr/>
    </dgm:pt>
    <dgm:pt modelId="{F9737B90-BD0F-4685-86FB-F93132300068}" type="pres">
      <dgm:prSet presAssocID="{9F931610-7060-4E39-ADAD-C52EFF0194DB}" presName="spacer" presStyleCnt="0"/>
      <dgm:spPr/>
    </dgm:pt>
    <dgm:pt modelId="{D3C58EDD-4282-4835-9FAE-E634E7167896}" type="pres">
      <dgm:prSet presAssocID="{C8CC9CE1-0CFB-41BE-8611-20ABC538E432}" presName="parentText" presStyleLbl="node1" presStyleIdx="5" presStyleCnt="6">
        <dgm:presLayoutVars>
          <dgm:chMax val="0"/>
          <dgm:bulletEnabled val="1"/>
        </dgm:presLayoutVars>
      </dgm:prSet>
      <dgm:spPr/>
    </dgm:pt>
  </dgm:ptLst>
  <dgm:cxnLst>
    <dgm:cxn modelId="{65207C14-991B-4394-8938-8F2EEC4CDFB2}" srcId="{58F0154F-EFE1-425D-8E0E-7D4304E0D355}" destId="{FD86CD6D-075C-4412-978B-944D28240C07}" srcOrd="4" destOrd="0" parTransId="{9C61C077-C276-460C-B3CE-C55218EB212D}" sibTransId="{9F931610-7060-4E39-ADAD-C52EFF0194DB}"/>
    <dgm:cxn modelId="{5053A814-403D-4BD0-9FF6-C1BD4147E973}" srcId="{58F0154F-EFE1-425D-8E0E-7D4304E0D355}" destId="{3681C8CA-E45A-421B-A1F0-A219DEDFD25D}" srcOrd="0" destOrd="0" parTransId="{46709394-87AC-47EF-BCA8-2C9CB6BD5149}" sibTransId="{DB231D92-D76F-4486-A43F-E1F85B9C31D5}"/>
    <dgm:cxn modelId="{57D1D017-7E79-4917-8B5D-850577AACC2F}" type="presOf" srcId="{485B5287-5566-4796-A59F-63A3E9D8963B}" destId="{6DAB13CF-42C8-4855-A02D-6EEB7281F1C8}" srcOrd="0" destOrd="0" presId="urn:microsoft.com/office/officeart/2005/8/layout/vList2"/>
    <dgm:cxn modelId="{86A36A18-90CE-4621-9D61-D9DA0F59304C}" srcId="{58F0154F-EFE1-425D-8E0E-7D4304E0D355}" destId="{C8CC9CE1-0CFB-41BE-8611-20ABC538E432}" srcOrd="5" destOrd="0" parTransId="{1F73A198-81EE-46AC-BF5B-F94EE2F73767}" sibTransId="{A92FCF95-A0E4-4B2F-8BA3-1A593405EDA3}"/>
    <dgm:cxn modelId="{4F852F1D-C8C5-40AF-8AB3-0412786E83A6}" type="presOf" srcId="{C8CC9CE1-0CFB-41BE-8611-20ABC538E432}" destId="{D3C58EDD-4282-4835-9FAE-E634E7167896}" srcOrd="0" destOrd="0" presId="urn:microsoft.com/office/officeart/2005/8/layout/vList2"/>
    <dgm:cxn modelId="{D4123D1D-D8B3-4168-A3D3-DD0F20D0D87B}" type="presOf" srcId="{EAF89251-C9E3-42C6-B5B0-414B81B6F33B}" destId="{7BDAC94F-AC83-485C-9EBD-2BB64ED612DB}" srcOrd="0" destOrd="0" presId="urn:microsoft.com/office/officeart/2005/8/layout/vList2"/>
    <dgm:cxn modelId="{D96CE629-A49A-49B3-92F3-63EDA52A6C86}" srcId="{58F0154F-EFE1-425D-8E0E-7D4304E0D355}" destId="{485B5287-5566-4796-A59F-63A3E9D8963B}" srcOrd="2" destOrd="0" parTransId="{16FE3406-326E-46AF-87AB-C698EFF4696C}" sibTransId="{050A94E4-B89A-4353-996A-7D4C3446FF47}"/>
    <dgm:cxn modelId="{4EB6692D-56DA-4FAC-B461-043C3AC99118}" type="presOf" srcId="{CEB299AF-8776-4FF4-950E-BC72B0B4B1B4}" destId="{196E7FA0-44BB-4E4D-97BC-8DE0C8D9986C}" srcOrd="0" destOrd="0" presId="urn:microsoft.com/office/officeart/2005/8/layout/vList2"/>
    <dgm:cxn modelId="{4834B036-516C-45CA-9E3B-A6CD398DE354}" srcId="{58F0154F-EFE1-425D-8E0E-7D4304E0D355}" destId="{CEB299AF-8776-4FF4-950E-BC72B0B4B1B4}" srcOrd="3" destOrd="0" parTransId="{F6C72AEE-7911-4B8C-8B8D-42CE9A928DB6}" sibTransId="{1DAD38A6-3743-41F0-92FE-A99AA9FF301A}"/>
    <dgm:cxn modelId="{4D991269-B412-4381-A3A6-1C74E8CB6633}" type="presOf" srcId="{58F0154F-EFE1-425D-8E0E-7D4304E0D355}" destId="{9E9F9A66-6982-4146-BEAE-D3E25F0E023F}" srcOrd="0" destOrd="0" presId="urn:microsoft.com/office/officeart/2005/8/layout/vList2"/>
    <dgm:cxn modelId="{AD08CC69-6359-4B7A-8189-CC447CBC1203}" type="presOf" srcId="{FD86CD6D-075C-4412-978B-944D28240C07}" destId="{83FAB87D-559F-487C-9513-E64A77EC35D1}" srcOrd="0" destOrd="0" presId="urn:microsoft.com/office/officeart/2005/8/layout/vList2"/>
    <dgm:cxn modelId="{D4BF0EA5-454A-4771-B1DB-EAE5D312E806}" srcId="{58F0154F-EFE1-425D-8E0E-7D4304E0D355}" destId="{EAF89251-C9E3-42C6-B5B0-414B81B6F33B}" srcOrd="1" destOrd="0" parTransId="{DB1A92D1-11EE-4242-864F-F1021997E5E9}" sibTransId="{7C1BC981-8F76-46B0-9381-F20A68276D6B}"/>
    <dgm:cxn modelId="{3CFF84BE-81E3-456D-A9C8-28CD7F96B975}" type="presOf" srcId="{3681C8CA-E45A-421B-A1F0-A219DEDFD25D}" destId="{EE803555-34EF-427F-B768-E970B7AF1115}" srcOrd="0" destOrd="0" presId="urn:microsoft.com/office/officeart/2005/8/layout/vList2"/>
    <dgm:cxn modelId="{C8099517-D309-4389-8E4E-33AB66018706}" type="presParOf" srcId="{9E9F9A66-6982-4146-BEAE-D3E25F0E023F}" destId="{EE803555-34EF-427F-B768-E970B7AF1115}" srcOrd="0" destOrd="0" presId="urn:microsoft.com/office/officeart/2005/8/layout/vList2"/>
    <dgm:cxn modelId="{68AB6E84-CBB4-48F2-B9AC-9E5D1D5E0DA1}" type="presParOf" srcId="{9E9F9A66-6982-4146-BEAE-D3E25F0E023F}" destId="{DE139869-F2AF-4B79-87DB-BD357FE6C4EC}" srcOrd="1" destOrd="0" presId="urn:microsoft.com/office/officeart/2005/8/layout/vList2"/>
    <dgm:cxn modelId="{F18B9B59-448D-4270-B525-95A948C85ACC}" type="presParOf" srcId="{9E9F9A66-6982-4146-BEAE-D3E25F0E023F}" destId="{7BDAC94F-AC83-485C-9EBD-2BB64ED612DB}" srcOrd="2" destOrd="0" presId="urn:microsoft.com/office/officeart/2005/8/layout/vList2"/>
    <dgm:cxn modelId="{68393793-4151-479F-8B49-42FA96A4ED80}" type="presParOf" srcId="{9E9F9A66-6982-4146-BEAE-D3E25F0E023F}" destId="{6FF3A522-227A-400A-A5F0-2F011349BE9A}" srcOrd="3" destOrd="0" presId="urn:microsoft.com/office/officeart/2005/8/layout/vList2"/>
    <dgm:cxn modelId="{97893FC2-94C1-4ECA-841E-10BDEE007304}" type="presParOf" srcId="{9E9F9A66-6982-4146-BEAE-D3E25F0E023F}" destId="{6DAB13CF-42C8-4855-A02D-6EEB7281F1C8}" srcOrd="4" destOrd="0" presId="urn:microsoft.com/office/officeart/2005/8/layout/vList2"/>
    <dgm:cxn modelId="{A6A9B55A-6709-417D-BC8E-C357014E2E73}" type="presParOf" srcId="{9E9F9A66-6982-4146-BEAE-D3E25F0E023F}" destId="{C43C6149-F010-4C62-9FC1-6E1420CC6262}" srcOrd="5" destOrd="0" presId="urn:microsoft.com/office/officeart/2005/8/layout/vList2"/>
    <dgm:cxn modelId="{D9755FEF-8657-44F7-8E9E-95D0462D10CE}" type="presParOf" srcId="{9E9F9A66-6982-4146-BEAE-D3E25F0E023F}" destId="{196E7FA0-44BB-4E4D-97BC-8DE0C8D9986C}" srcOrd="6" destOrd="0" presId="urn:microsoft.com/office/officeart/2005/8/layout/vList2"/>
    <dgm:cxn modelId="{62266175-4154-4A2E-98EB-97AF0152D9AC}" type="presParOf" srcId="{9E9F9A66-6982-4146-BEAE-D3E25F0E023F}" destId="{5EBFC46B-EAA6-4113-A83B-6BBE3D6A7126}" srcOrd="7" destOrd="0" presId="urn:microsoft.com/office/officeart/2005/8/layout/vList2"/>
    <dgm:cxn modelId="{E669D6AD-E783-4B74-9300-4C45213FE514}" type="presParOf" srcId="{9E9F9A66-6982-4146-BEAE-D3E25F0E023F}" destId="{83FAB87D-559F-487C-9513-E64A77EC35D1}" srcOrd="8" destOrd="0" presId="urn:microsoft.com/office/officeart/2005/8/layout/vList2"/>
    <dgm:cxn modelId="{4BD7F7DD-E909-488F-A3F1-2E02B5AB194E}" type="presParOf" srcId="{9E9F9A66-6982-4146-BEAE-D3E25F0E023F}" destId="{F9737B90-BD0F-4685-86FB-F93132300068}" srcOrd="9" destOrd="0" presId="urn:microsoft.com/office/officeart/2005/8/layout/vList2"/>
    <dgm:cxn modelId="{C87B6E4D-5F1F-4025-81FC-282C6F30200B}" type="presParOf" srcId="{9E9F9A66-6982-4146-BEAE-D3E25F0E023F}" destId="{D3C58EDD-4282-4835-9FAE-E634E7167896}" srcOrd="1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37B6C37-662B-4C71-839B-F70B6D6498FC}" type="doc">
      <dgm:prSet loTypeId="urn:microsoft.com/office/officeart/2005/8/layout/vProcess5" loCatId="process" qsTypeId="urn:microsoft.com/office/officeart/2005/8/quickstyle/simple2" qsCatId="simple" csTypeId="urn:microsoft.com/office/officeart/2005/8/colors/colorful1" csCatId="colorful"/>
      <dgm:spPr/>
      <dgm:t>
        <a:bodyPr/>
        <a:lstStyle/>
        <a:p>
          <a:endParaRPr lang="en-IN"/>
        </a:p>
      </dgm:t>
    </dgm:pt>
    <dgm:pt modelId="{C436C8D2-A42A-47D0-96A2-107F2A4891AF}">
      <dgm:prSet/>
      <dgm:spPr/>
      <dgm:t>
        <a:bodyPr/>
        <a:lstStyle/>
        <a:p>
          <a:r>
            <a:rPr lang="en-US" b="1" dirty="0"/>
            <a:t>Data Collection &amp; Storage</a:t>
          </a:r>
          <a:r>
            <a:rPr lang="en-US" dirty="0"/>
            <a:t>: Gather historical stock prices, financial reports, and market news, then store them efficiently using InfluxDB.</a:t>
          </a:r>
          <a:endParaRPr lang="en-IN" dirty="0"/>
        </a:p>
      </dgm:t>
    </dgm:pt>
    <dgm:pt modelId="{82822E90-25B9-4205-8285-38BC996D8EFA}" type="parTrans" cxnId="{B01E4F09-BFEB-4212-B0AA-3DEF7C3E9828}">
      <dgm:prSet/>
      <dgm:spPr/>
      <dgm:t>
        <a:bodyPr/>
        <a:lstStyle/>
        <a:p>
          <a:endParaRPr lang="en-IN"/>
        </a:p>
      </dgm:t>
    </dgm:pt>
    <dgm:pt modelId="{33DF5321-44BD-40DD-A2F1-264DAC782D03}" type="sibTrans" cxnId="{B01E4F09-BFEB-4212-B0AA-3DEF7C3E9828}">
      <dgm:prSet/>
      <dgm:spPr/>
      <dgm:t>
        <a:bodyPr/>
        <a:lstStyle/>
        <a:p>
          <a:endParaRPr lang="en-IN"/>
        </a:p>
      </dgm:t>
    </dgm:pt>
    <dgm:pt modelId="{6B2402D1-8D53-4879-8B33-302574462A35}">
      <dgm:prSet/>
      <dgm:spPr/>
      <dgm:t>
        <a:bodyPr/>
        <a:lstStyle/>
        <a:p>
          <a:r>
            <a:rPr lang="en-US" b="1" dirty="0"/>
            <a:t>Model Implementation:</a:t>
          </a:r>
          <a:r>
            <a:rPr lang="en-US" dirty="0"/>
            <a:t> Apply ARIMA, LSTM, and Transformer models for trend analysis and stock price prediction.</a:t>
          </a:r>
          <a:endParaRPr lang="en-IN" dirty="0"/>
        </a:p>
      </dgm:t>
    </dgm:pt>
    <dgm:pt modelId="{B449B033-484E-4EEE-922E-F35A19AEE265}" type="parTrans" cxnId="{247ED646-0C59-4440-8500-6F3564678D8E}">
      <dgm:prSet/>
      <dgm:spPr/>
      <dgm:t>
        <a:bodyPr/>
        <a:lstStyle/>
        <a:p>
          <a:endParaRPr lang="en-IN"/>
        </a:p>
      </dgm:t>
    </dgm:pt>
    <dgm:pt modelId="{240B11E7-9267-4AAF-8273-05E350BE5978}" type="sibTrans" cxnId="{247ED646-0C59-4440-8500-6F3564678D8E}">
      <dgm:prSet/>
      <dgm:spPr/>
      <dgm:t>
        <a:bodyPr/>
        <a:lstStyle/>
        <a:p>
          <a:endParaRPr lang="en-IN"/>
        </a:p>
      </dgm:t>
    </dgm:pt>
    <dgm:pt modelId="{5DDB0701-A19D-402D-87B6-0D4D42F254A7}">
      <dgm:prSet/>
      <dgm:spPr/>
      <dgm:t>
        <a:bodyPr/>
        <a:lstStyle/>
        <a:p>
          <a:r>
            <a:rPr lang="en-US" b="1" dirty="0"/>
            <a:t>Workflow Automation: </a:t>
          </a:r>
          <a:r>
            <a:rPr lang="en-US" dirty="0"/>
            <a:t>Utilize GitHub Actions and </a:t>
          </a:r>
          <a:r>
            <a:rPr lang="en-US" dirty="0" err="1"/>
            <a:t>Metaflow</a:t>
          </a:r>
          <a:r>
            <a:rPr lang="en-US" dirty="0"/>
            <a:t> to automate data processing, model training, and deployment.</a:t>
          </a:r>
          <a:endParaRPr lang="en-IN" dirty="0"/>
        </a:p>
      </dgm:t>
    </dgm:pt>
    <dgm:pt modelId="{B3D83CC6-648B-4891-9AB7-139AE4076069}" type="parTrans" cxnId="{440240C8-856A-46B7-9656-D42476B39E2F}">
      <dgm:prSet/>
      <dgm:spPr/>
      <dgm:t>
        <a:bodyPr/>
        <a:lstStyle/>
        <a:p>
          <a:endParaRPr lang="en-IN"/>
        </a:p>
      </dgm:t>
    </dgm:pt>
    <dgm:pt modelId="{DB448302-F644-4444-A7D2-9C4F26C6DDAB}" type="sibTrans" cxnId="{440240C8-856A-46B7-9656-D42476B39E2F}">
      <dgm:prSet/>
      <dgm:spPr/>
      <dgm:t>
        <a:bodyPr/>
        <a:lstStyle/>
        <a:p>
          <a:endParaRPr lang="en-IN"/>
        </a:p>
      </dgm:t>
    </dgm:pt>
    <dgm:pt modelId="{F281EA3D-5BF8-435F-BA64-63F0B1962F8F}">
      <dgm:prSet/>
      <dgm:spPr/>
      <dgm:t>
        <a:bodyPr/>
        <a:lstStyle/>
        <a:p>
          <a:r>
            <a:rPr lang="en-US" b="1" dirty="0"/>
            <a:t>Data Visualization: </a:t>
          </a:r>
          <a:r>
            <a:rPr lang="en-US" dirty="0"/>
            <a:t>Use Power BI and Grafana to create interactive dashboards for real-time stock analysis and insights.</a:t>
          </a:r>
          <a:endParaRPr lang="en-IN" dirty="0"/>
        </a:p>
      </dgm:t>
    </dgm:pt>
    <dgm:pt modelId="{17A71E8D-2C62-4604-9B7C-04C36AF19BA0}" type="parTrans" cxnId="{4EF2FCE5-621A-4F14-A9A2-A4307A4C951F}">
      <dgm:prSet/>
      <dgm:spPr/>
      <dgm:t>
        <a:bodyPr/>
        <a:lstStyle/>
        <a:p>
          <a:endParaRPr lang="en-IN"/>
        </a:p>
      </dgm:t>
    </dgm:pt>
    <dgm:pt modelId="{D32AFFBC-C540-4CF2-8AAC-65E2A2013E16}" type="sibTrans" cxnId="{4EF2FCE5-621A-4F14-A9A2-A4307A4C951F}">
      <dgm:prSet/>
      <dgm:spPr/>
      <dgm:t>
        <a:bodyPr/>
        <a:lstStyle/>
        <a:p>
          <a:endParaRPr lang="en-IN"/>
        </a:p>
      </dgm:t>
    </dgm:pt>
    <dgm:pt modelId="{4A3B05B9-ABEB-4544-BB5E-6F568326FB70}">
      <dgm:prSet/>
      <dgm:spPr/>
      <dgm:t>
        <a:bodyPr/>
        <a:lstStyle/>
        <a:p>
          <a:r>
            <a:rPr lang="en-US" b="1" dirty="0"/>
            <a:t>Real-time Deployment</a:t>
          </a:r>
          <a:r>
            <a:rPr lang="en-US" dirty="0"/>
            <a:t>: Deploy AI chatbots for automated stock analysis using </a:t>
          </a:r>
          <a:r>
            <a:rPr lang="en-US" dirty="0" err="1"/>
            <a:t>Streamlit</a:t>
          </a:r>
          <a:r>
            <a:rPr lang="en-US" dirty="0"/>
            <a:t> and implement a mailing system for real-time market alerts.</a:t>
          </a:r>
          <a:endParaRPr lang="en-IN" dirty="0"/>
        </a:p>
      </dgm:t>
    </dgm:pt>
    <dgm:pt modelId="{B957453C-209C-4766-995F-68F6EAEEC513}" type="parTrans" cxnId="{A8E644E4-ADCA-4FCA-8F68-D59C5E4F2F0E}">
      <dgm:prSet/>
      <dgm:spPr/>
      <dgm:t>
        <a:bodyPr/>
        <a:lstStyle/>
        <a:p>
          <a:endParaRPr lang="en-IN"/>
        </a:p>
      </dgm:t>
    </dgm:pt>
    <dgm:pt modelId="{85871EC8-139B-4A5D-B3E5-0B247B176DBA}" type="sibTrans" cxnId="{A8E644E4-ADCA-4FCA-8F68-D59C5E4F2F0E}">
      <dgm:prSet/>
      <dgm:spPr/>
      <dgm:t>
        <a:bodyPr/>
        <a:lstStyle/>
        <a:p>
          <a:endParaRPr lang="en-IN"/>
        </a:p>
      </dgm:t>
    </dgm:pt>
    <dgm:pt modelId="{D4FBEC6D-6D9E-4480-A03D-F33AD55545A5}" type="pres">
      <dgm:prSet presAssocID="{437B6C37-662B-4C71-839B-F70B6D6498FC}" presName="outerComposite" presStyleCnt="0">
        <dgm:presLayoutVars>
          <dgm:chMax val="5"/>
          <dgm:dir/>
          <dgm:resizeHandles val="exact"/>
        </dgm:presLayoutVars>
      </dgm:prSet>
      <dgm:spPr/>
    </dgm:pt>
    <dgm:pt modelId="{3172E8DB-E593-4D09-99E6-81B2D153A660}" type="pres">
      <dgm:prSet presAssocID="{437B6C37-662B-4C71-839B-F70B6D6498FC}" presName="dummyMaxCanvas" presStyleCnt="0">
        <dgm:presLayoutVars/>
      </dgm:prSet>
      <dgm:spPr/>
    </dgm:pt>
    <dgm:pt modelId="{99E11F05-8659-4244-8624-EC315E262A0D}" type="pres">
      <dgm:prSet presAssocID="{437B6C37-662B-4C71-839B-F70B6D6498FC}" presName="FiveNodes_1" presStyleLbl="node1" presStyleIdx="0" presStyleCnt="5">
        <dgm:presLayoutVars>
          <dgm:bulletEnabled val="1"/>
        </dgm:presLayoutVars>
      </dgm:prSet>
      <dgm:spPr/>
    </dgm:pt>
    <dgm:pt modelId="{3F52AD11-3E53-4AD2-AF19-7F97EF28320C}" type="pres">
      <dgm:prSet presAssocID="{437B6C37-662B-4C71-839B-F70B6D6498FC}" presName="FiveNodes_2" presStyleLbl="node1" presStyleIdx="1" presStyleCnt="5">
        <dgm:presLayoutVars>
          <dgm:bulletEnabled val="1"/>
        </dgm:presLayoutVars>
      </dgm:prSet>
      <dgm:spPr/>
    </dgm:pt>
    <dgm:pt modelId="{64611DED-A44F-42AC-999D-BADF0A69EC59}" type="pres">
      <dgm:prSet presAssocID="{437B6C37-662B-4C71-839B-F70B6D6498FC}" presName="FiveNodes_3" presStyleLbl="node1" presStyleIdx="2" presStyleCnt="5">
        <dgm:presLayoutVars>
          <dgm:bulletEnabled val="1"/>
        </dgm:presLayoutVars>
      </dgm:prSet>
      <dgm:spPr/>
    </dgm:pt>
    <dgm:pt modelId="{365D9EAE-02C4-445A-9987-FDBEAFD7AFD4}" type="pres">
      <dgm:prSet presAssocID="{437B6C37-662B-4C71-839B-F70B6D6498FC}" presName="FiveNodes_4" presStyleLbl="node1" presStyleIdx="3" presStyleCnt="5">
        <dgm:presLayoutVars>
          <dgm:bulletEnabled val="1"/>
        </dgm:presLayoutVars>
      </dgm:prSet>
      <dgm:spPr/>
    </dgm:pt>
    <dgm:pt modelId="{959CC1DC-F69D-40D1-8946-B271FDE09C4A}" type="pres">
      <dgm:prSet presAssocID="{437B6C37-662B-4C71-839B-F70B6D6498FC}" presName="FiveNodes_5" presStyleLbl="node1" presStyleIdx="4" presStyleCnt="5">
        <dgm:presLayoutVars>
          <dgm:bulletEnabled val="1"/>
        </dgm:presLayoutVars>
      </dgm:prSet>
      <dgm:spPr/>
    </dgm:pt>
    <dgm:pt modelId="{D7A3692A-26D6-4E79-A21A-056113153001}" type="pres">
      <dgm:prSet presAssocID="{437B6C37-662B-4C71-839B-F70B6D6498FC}" presName="FiveConn_1-2" presStyleLbl="fgAccFollowNode1" presStyleIdx="0" presStyleCnt="4">
        <dgm:presLayoutVars>
          <dgm:bulletEnabled val="1"/>
        </dgm:presLayoutVars>
      </dgm:prSet>
      <dgm:spPr/>
    </dgm:pt>
    <dgm:pt modelId="{49703CFE-C60B-424B-98FE-64E2C9999BBB}" type="pres">
      <dgm:prSet presAssocID="{437B6C37-662B-4C71-839B-F70B6D6498FC}" presName="FiveConn_2-3" presStyleLbl="fgAccFollowNode1" presStyleIdx="1" presStyleCnt="4">
        <dgm:presLayoutVars>
          <dgm:bulletEnabled val="1"/>
        </dgm:presLayoutVars>
      </dgm:prSet>
      <dgm:spPr/>
    </dgm:pt>
    <dgm:pt modelId="{FFE548B4-66C8-49E5-9CBF-649E916E7EDA}" type="pres">
      <dgm:prSet presAssocID="{437B6C37-662B-4C71-839B-F70B6D6498FC}" presName="FiveConn_3-4" presStyleLbl="fgAccFollowNode1" presStyleIdx="2" presStyleCnt="4">
        <dgm:presLayoutVars>
          <dgm:bulletEnabled val="1"/>
        </dgm:presLayoutVars>
      </dgm:prSet>
      <dgm:spPr/>
    </dgm:pt>
    <dgm:pt modelId="{2D662354-C8E1-415C-A285-F40B5D5B05B8}" type="pres">
      <dgm:prSet presAssocID="{437B6C37-662B-4C71-839B-F70B6D6498FC}" presName="FiveConn_4-5" presStyleLbl="fgAccFollowNode1" presStyleIdx="3" presStyleCnt="4">
        <dgm:presLayoutVars>
          <dgm:bulletEnabled val="1"/>
        </dgm:presLayoutVars>
      </dgm:prSet>
      <dgm:spPr/>
    </dgm:pt>
    <dgm:pt modelId="{63924109-B0DA-46BA-9183-244FD3066792}" type="pres">
      <dgm:prSet presAssocID="{437B6C37-662B-4C71-839B-F70B6D6498FC}" presName="FiveNodes_1_text" presStyleLbl="node1" presStyleIdx="4" presStyleCnt="5">
        <dgm:presLayoutVars>
          <dgm:bulletEnabled val="1"/>
        </dgm:presLayoutVars>
      </dgm:prSet>
      <dgm:spPr/>
    </dgm:pt>
    <dgm:pt modelId="{294A384E-5505-497E-AE75-B6A14868EEF4}" type="pres">
      <dgm:prSet presAssocID="{437B6C37-662B-4C71-839B-F70B6D6498FC}" presName="FiveNodes_2_text" presStyleLbl="node1" presStyleIdx="4" presStyleCnt="5">
        <dgm:presLayoutVars>
          <dgm:bulletEnabled val="1"/>
        </dgm:presLayoutVars>
      </dgm:prSet>
      <dgm:spPr/>
    </dgm:pt>
    <dgm:pt modelId="{BBF00680-C01A-4A05-B7A5-C935F5D380AF}" type="pres">
      <dgm:prSet presAssocID="{437B6C37-662B-4C71-839B-F70B6D6498FC}" presName="FiveNodes_3_text" presStyleLbl="node1" presStyleIdx="4" presStyleCnt="5">
        <dgm:presLayoutVars>
          <dgm:bulletEnabled val="1"/>
        </dgm:presLayoutVars>
      </dgm:prSet>
      <dgm:spPr/>
    </dgm:pt>
    <dgm:pt modelId="{F7F685EA-0BD2-488E-8A84-BB27A7D8F987}" type="pres">
      <dgm:prSet presAssocID="{437B6C37-662B-4C71-839B-F70B6D6498FC}" presName="FiveNodes_4_text" presStyleLbl="node1" presStyleIdx="4" presStyleCnt="5">
        <dgm:presLayoutVars>
          <dgm:bulletEnabled val="1"/>
        </dgm:presLayoutVars>
      </dgm:prSet>
      <dgm:spPr/>
    </dgm:pt>
    <dgm:pt modelId="{F378BD26-5EDC-451F-9B2B-D560094F62F0}" type="pres">
      <dgm:prSet presAssocID="{437B6C37-662B-4C71-839B-F70B6D6498FC}" presName="FiveNodes_5_text" presStyleLbl="node1" presStyleIdx="4" presStyleCnt="5">
        <dgm:presLayoutVars>
          <dgm:bulletEnabled val="1"/>
        </dgm:presLayoutVars>
      </dgm:prSet>
      <dgm:spPr/>
    </dgm:pt>
  </dgm:ptLst>
  <dgm:cxnLst>
    <dgm:cxn modelId="{44E4E906-61B0-445E-B441-A02D8E263B04}" type="presOf" srcId="{C436C8D2-A42A-47D0-96A2-107F2A4891AF}" destId="{99E11F05-8659-4244-8624-EC315E262A0D}" srcOrd="0" destOrd="0" presId="urn:microsoft.com/office/officeart/2005/8/layout/vProcess5"/>
    <dgm:cxn modelId="{B01E4F09-BFEB-4212-B0AA-3DEF7C3E9828}" srcId="{437B6C37-662B-4C71-839B-F70B6D6498FC}" destId="{C436C8D2-A42A-47D0-96A2-107F2A4891AF}" srcOrd="0" destOrd="0" parTransId="{82822E90-25B9-4205-8285-38BC996D8EFA}" sibTransId="{33DF5321-44BD-40DD-A2F1-264DAC782D03}"/>
    <dgm:cxn modelId="{72643C23-6395-4F67-AAB6-4DE189E52D7E}" type="presOf" srcId="{5DDB0701-A19D-402D-87B6-0D4D42F254A7}" destId="{64611DED-A44F-42AC-999D-BADF0A69EC59}" srcOrd="0" destOrd="0" presId="urn:microsoft.com/office/officeart/2005/8/layout/vProcess5"/>
    <dgm:cxn modelId="{698CCD41-205B-4C36-BDC8-D99BF6FE946E}" type="presOf" srcId="{4A3B05B9-ABEB-4544-BB5E-6F568326FB70}" destId="{959CC1DC-F69D-40D1-8946-B271FDE09C4A}" srcOrd="0" destOrd="0" presId="urn:microsoft.com/office/officeart/2005/8/layout/vProcess5"/>
    <dgm:cxn modelId="{247ED646-0C59-4440-8500-6F3564678D8E}" srcId="{437B6C37-662B-4C71-839B-F70B6D6498FC}" destId="{6B2402D1-8D53-4879-8B33-302574462A35}" srcOrd="1" destOrd="0" parTransId="{B449B033-484E-4EEE-922E-F35A19AEE265}" sibTransId="{240B11E7-9267-4AAF-8273-05E350BE5978}"/>
    <dgm:cxn modelId="{D66E6947-E263-4392-96A3-7FD6896A83D4}" type="presOf" srcId="{33DF5321-44BD-40DD-A2F1-264DAC782D03}" destId="{D7A3692A-26D6-4E79-A21A-056113153001}" srcOrd="0" destOrd="0" presId="urn:microsoft.com/office/officeart/2005/8/layout/vProcess5"/>
    <dgm:cxn modelId="{F5894F55-FF13-4051-8A04-8C27733113C4}" type="presOf" srcId="{C436C8D2-A42A-47D0-96A2-107F2A4891AF}" destId="{63924109-B0DA-46BA-9183-244FD3066792}" srcOrd="1" destOrd="0" presId="urn:microsoft.com/office/officeart/2005/8/layout/vProcess5"/>
    <dgm:cxn modelId="{2BCB9079-9E35-4A29-9980-A1AA44E4C799}" type="presOf" srcId="{DB448302-F644-4444-A7D2-9C4F26C6DDAB}" destId="{FFE548B4-66C8-49E5-9CBF-649E916E7EDA}" srcOrd="0" destOrd="0" presId="urn:microsoft.com/office/officeart/2005/8/layout/vProcess5"/>
    <dgm:cxn modelId="{8AF20B82-1FB7-42BF-91AD-70E9ACD4D680}" type="presOf" srcId="{6B2402D1-8D53-4879-8B33-302574462A35}" destId="{3F52AD11-3E53-4AD2-AF19-7F97EF28320C}" srcOrd="0" destOrd="0" presId="urn:microsoft.com/office/officeart/2005/8/layout/vProcess5"/>
    <dgm:cxn modelId="{E3283885-B2D4-44A3-A7B8-E800981BECF9}" type="presOf" srcId="{437B6C37-662B-4C71-839B-F70B6D6498FC}" destId="{D4FBEC6D-6D9E-4480-A03D-F33AD55545A5}" srcOrd="0" destOrd="0" presId="urn:microsoft.com/office/officeart/2005/8/layout/vProcess5"/>
    <dgm:cxn modelId="{92A7CD8D-069E-45C1-BBA9-76F77C04A044}" type="presOf" srcId="{4A3B05B9-ABEB-4544-BB5E-6F568326FB70}" destId="{F378BD26-5EDC-451F-9B2B-D560094F62F0}" srcOrd="1" destOrd="0" presId="urn:microsoft.com/office/officeart/2005/8/layout/vProcess5"/>
    <dgm:cxn modelId="{14777A92-2EF8-4825-9753-878E867D0908}" type="presOf" srcId="{F281EA3D-5BF8-435F-BA64-63F0B1962F8F}" destId="{365D9EAE-02C4-445A-9987-FDBEAFD7AFD4}" srcOrd="0" destOrd="0" presId="urn:microsoft.com/office/officeart/2005/8/layout/vProcess5"/>
    <dgm:cxn modelId="{494AFDB9-5648-4A1E-8DA0-DF089E95AD1B}" type="presOf" srcId="{F281EA3D-5BF8-435F-BA64-63F0B1962F8F}" destId="{F7F685EA-0BD2-488E-8A84-BB27A7D8F987}" srcOrd="1" destOrd="0" presId="urn:microsoft.com/office/officeart/2005/8/layout/vProcess5"/>
    <dgm:cxn modelId="{440240C8-856A-46B7-9656-D42476B39E2F}" srcId="{437B6C37-662B-4C71-839B-F70B6D6498FC}" destId="{5DDB0701-A19D-402D-87B6-0D4D42F254A7}" srcOrd="2" destOrd="0" parTransId="{B3D83CC6-648B-4891-9AB7-139AE4076069}" sibTransId="{DB448302-F644-4444-A7D2-9C4F26C6DDAB}"/>
    <dgm:cxn modelId="{033473CE-979F-437F-B3FE-FEEF41CB9FB9}" type="presOf" srcId="{5DDB0701-A19D-402D-87B6-0D4D42F254A7}" destId="{BBF00680-C01A-4A05-B7A5-C935F5D380AF}" srcOrd="1" destOrd="0" presId="urn:microsoft.com/office/officeart/2005/8/layout/vProcess5"/>
    <dgm:cxn modelId="{4D8864D1-D760-43A5-9F81-9CE010C061CC}" type="presOf" srcId="{240B11E7-9267-4AAF-8273-05E350BE5978}" destId="{49703CFE-C60B-424B-98FE-64E2C9999BBB}" srcOrd="0" destOrd="0" presId="urn:microsoft.com/office/officeart/2005/8/layout/vProcess5"/>
    <dgm:cxn modelId="{A8E644E4-ADCA-4FCA-8F68-D59C5E4F2F0E}" srcId="{437B6C37-662B-4C71-839B-F70B6D6498FC}" destId="{4A3B05B9-ABEB-4544-BB5E-6F568326FB70}" srcOrd="4" destOrd="0" parTransId="{B957453C-209C-4766-995F-68F6EAEEC513}" sibTransId="{85871EC8-139B-4A5D-B3E5-0B247B176DBA}"/>
    <dgm:cxn modelId="{4EF2FCE5-621A-4F14-A9A2-A4307A4C951F}" srcId="{437B6C37-662B-4C71-839B-F70B6D6498FC}" destId="{F281EA3D-5BF8-435F-BA64-63F0B1962F8F}" srcOrd="3" destOrd="0" parTransId="{17A71E8D-2C62-4604-9B7C-04C36AF19BA0}" sibTransId="{D32AFFBC-C540-4CF2-8AAC-65E2A2013E16}"/>
    <dgm:cxn modelId="{5A85B8E7-0BF9-4D19-AAFA-935B02172975}" type="presOf" srcId="{6B2402D1-8D53-4879-8B33-302574462A35}" destId="{294A384E-5505-497E-AE75-B6A14868EEF4}" srcOrd="1" destOrd="0" presId="urn:microsoft.com/office/officeart/2005/8/layout/vProcess5"/>
    <dgm:cxn modelId="{6173F5EC-DE01-4823-8D17-69ECB7126F01}" type="presOf" srcId="{D32AFFBC-C540-4CF2-8AAC-65E2A2013E16}" destId="{2D662354-C8E1-415C-A285-F40B5D5B05B8}" srcOrd="0" destOrd="0" presId="urn:microsoft.com/office/officeart/2005/8/layout/vProcess5"/>
    <dgm:cxn modelId="{7894C998-582C-40DE-902D-9503B7BF1AE4}" type="presParOf" srcId="{D4FBEC6D-6D9E-4480-A03D-F33AD55545A5}" destId="{3172E8DB-E593-4D09-99E6-81B2D153A660}" srcOrd="0" destOrd="0" presId="urn:microsoft.com/office/officeart/2005/8/layout/vProcess5"/>
    <dgm:cxn modelId="{A493E22F-9D89-4FFC-8F01-5243E32B78BC}" type="presParOf" srcId="{D4FBEC6D-6D9E-4480-A03D-F33AD55545A5}" destId="{99E11F05-8659-4244-8624-EC315E262A0D}" srcOrd="1" destOrd="0" presId="urn:microsoft.com/office/officeart/2005/8/layout/vProcess5"/>
    <dgm:cxn modelId="{C6ABF6E7-E307-4740-9D4C-7157576CC657}" type="presParOf" srcId="{D4FBEC6D-6D9E-4480-A03D-F33AD55545A5}" destId="{3F52AD11-3E53-4AD2-AF19-7F97EF28320C}" srcOrd="2" destOrd="0" presId="urn:microsoft.com/office/officeart/2005/8/layout/vProcess5"/>
    <dgm:cxn modelId="{DBA6F017-A8D1-4237-961B-2980509B44F0}" type="presParOf" srcId="{D4FBEC6D-6D9E-4480-A03D-F33AD55545A5}" destId="{64611DED-A44F-42AC-999D-BADF0A69EC59}" srcOrd="3" destOrd="0" presId="urn:microsoft.com/office/officeart/2005/8/layout/vProcess5"/>
    <dgm:cxn modelId="{58A05482-315C-485F-8E2C-B9D2D2F3D00A}" type="presParOf" srcId="{D4FBEC6D-6D9E-4480-A03D-F33AD55545A5}" destId="{365D9EAE-02C4-445A-9987-FDBEAFD7AFD4}" srcOrd="4" destOrd="0" presId="urn:microsoft.com/office/officeart/2005/8/layout/vProcess5"/>
    <dgm:cxn modelId="{E9DD6117-0D92-432D-914A-58A0D2603BF1}" type="presParOf" srcId="{D4FBEC6D-6D9E-4480-A03D-F33AD55545A5}" destId="{959CC1DC-F69D-40D1-8946-B271FDE09C4A}" srcOrd="5" destOrd="0" presId="urn:microsoft.com/office/officeart/2005/8/layout/vProcess5"/>
    <dgm:cxn modelId="{B83BE3EB-5F84-4E62-8F11-4F38981B1E4B}" type="presParOf" srcId="{D4FBEC6D-6D9E-4480-A03D-F33AD55545A5}" destId="{D7A3692A-26D6-4E79-A21A-056113153001}" srcOrd="6" destOrd="0" presId="urn:microsoft.com/office/officeart/2005/8/layout/vProcess5"/>
    <dgm:cxn modelId="{474FAB34-1F0E-4C4D-A365-74FBE929901A}" type="presParOf" srcId="{D4FBEC6D-6D9E-4480-A03D-F33AD55545A5}" destId="{49703CFE-C60B-424B-98FE-64E2C9999BBB}" srcOrd="7" destOrd="0" presId="urn:microsoft.com/office/officeart/2005/8/layout/vProcess5"/>
    <dgm:cxn modelId="{D0055355-7486-433F-9318-F8D9D4B6CFB5}" type="presParOf" srcId="{D4FBEC6D-6D9E-4480-A03D-F33AD55545A5}" destId="{FFE548B4-66C8-49E5-9CBF-649E916E7EDA}" srcOrd="8" destOrd="0" presId="urn:microsoft.com/office/officeart/2005/8/layout/vProcess5"/>
    <dgm:cxn modelId="{C4938F69-E0F3-465D-A74F-C680DEA80D45}" type="presParOf" srcId="{D4FBEC6D-6D9E-4480-A03D-F33AD55545A5}" destId="{2D662354-C8E1-415C-A285-F40B5D5B05B8}" srcOrd="9" destOrd="0" presId="urn:microsoft.com/office/officeart/2005/8/layout/vProcess5"/>
    <dgm:cxn modelId="{712A5568-467A-496F-BAC8-F25F67D37DB5}" type="presParOf" srcId="{D4FBEC6D-6D9E-4480-A03D-F33AD55545A5}" destId="{63924109-B0DA-46BA-9183-244FD3066792}" srcOrd="10" destOrd="0" presId="urn:microsoft.com/office/officeart/2005/8/layout/vProcess5"/>
    <dgm:cxn modelId="{5CF0283C-3B49-410C-B627-1FFA827AD004}" type="presParOf" srcId="{D4FBEC6D-6D9E-4480-A03D-F33AD55545A5}" destId="{294A384E-5505-497E-AE75-B6A14868EEF4}" srcOrd="11" destOrd="0" presId="urn:microsoft.com/office/officeart/2005/8/layout/vProcess5"/>
    <dgm:cxn modelId="{C722F6C5-ED8F-43A4-80F5-BF9DA6230143}" type="presParOf" srcId="{D4FBEC6D-6D9E-4480-A03D-F33AD55545A5}" destId="{BBF00680-C01A-4A05-B7A5-C935F5D380AF}" srcOrd="12" destOrd="0" presId="urn:microsoft.com/office/officeart/2005/8/layout/vProcess5"/>
    <dgm:cxn modelId="{48DA1DBD-AC68-43D3-9305-59B5842123AA}" type="presParOf" srcId="{D4FBEC6D-6D9E-4480-A03D-F33AD55545A5}" destId="{F7F685EA-0BD2-488E-8A84-BB27A7D8F987}" srcOrd="13" destOrd="0" presId="urn:microsoft.com/office/officeart/2005/8/layout/vProcess5"/>
    <dgm:cxn modelId="{0982E6D3-E2F2-4BE4-B499-414BD17D0B87}" type="presParOf" srcId="{D4FBEC6D-6D9E-4480-A03D-F33AD55545A5}" destId="{F378BD26-5EDC-451F-9B2B-D560094F62F0}"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8CB4244-EBD1-4C16-AA82-9A0351534269}" type="doc">
      <dgm:prSet loTypeId="urn:microsoft.com/office/officeart/2005/8/layout/hList7" loCatId="list" qsTypeId="urn:microsoft.com/office/officeart/2005/8/quickstyle/simple5" qsCatId="simple" csTypeId="urn:microsoft.com/office/officeart/2005/8/colors/colorful5" csCatId="colorful" phldr="1"/>
      <dgm:spPr/>
      <dgm:t>
        <a:bodyPr/>
        <a:lstStyle/>
        <a:p>
          <a:endParaRPr lang="en-IN"/>
        </a:p>
      </dgm:t>
    </dgm:pt>
    <dgm:pt modelId="{B307C09B-AC27-4D20-8F10-A19D3B24B0CF}">
      <dgm:prSet/>
      <dgm:spPr/>
      <dgm:t>
        <a:bodyPr/>
        <a:lstStyle/>
        <a:p>
          <a:r>
            <a:rPr lang="en-US" b="1" dirty="0"/>
            <a:t>Adoption of Advanced ML Techniques</a:t>
          </a:r>
          <a:endParaRPr lang="en-IN" b="1" dirty="0"/>
        </a:p>
      </dgm:t>
    </dgm:pt>
    <dgm:pt modelId="{DC497AF1-CF9A-432B-BB69-8F66EA0C963C}" type="parTrans" cxnId="{C5826846-6FA6-41A0-8D0D-A988A9F1F494}">
      <dgm:prSet/>
      <dgm:spPr/>
      <dgm:t>
        <a:bodyPr/>
        <a:lstStyle/>
        <a:p>
          <a:endParaRPr lang="en-IN" b="1"/>
        </a:p>
      </dgm:t>
    </dgm:pt>
    <dgm:pt modelId="{F5C51487-27AD-45D9-B07C-2726158740CC}" type="sibTrans" cxnId="{C5826846-6FA6-41A0-8D0D-A988A9F1F494}">
      <dgm:prSet/>
      <dgm:spPr/>
      <dgm:t>
        <a:bodyPr/>
        <a:lstStyle/>
        <a:p>
          <a:endParaRPr lang="en-IN" b="1"/>
        </a:p>
      </dgm:t>
    </dgm:pt>
    <dgm:pt modelId="{B457CDF8-8CD9-428A-A0F5-682005D17DDB}">
      <dgm:prSet/>
      <dgm:spPr/>
      <dgm:t>
        <a:bodyPr/>
        <a:lstStyle/>
        <a:p>
          <a:r>
            <a:rPr lang="en-US" b="1" dirty="0"/>
            <a:t>GitHub Actions: Automate workflows for data processing, model training, and deployment.  </a:t>
          </a:r>
          <a:endParaRPr lang="en-IN" b="1" dirty="0"/>
        </a:p>
      </dgm:t>
    </dgm:pt>
    <dgm:pt modelId="{A2AF0A68-40AC-40F0-A4C8-4717256F412F}" type="parTrans" cxnId="{AFD704D7-CB5A-4569-A06A-603CD8D4988A}">
      <dgm:prSet/>
      <dgm:spPr/>
      <dgm:t>
        <a:bodyPr/>
        <a:lstStyle/>
        <a:p>
          <a:endParaRPr lang="en-IN" b="1"/>
        </a:p>
      </dgm:t>
    </dgm:pt>
    <dgm:pt modelId="{2FDDFA11-6B5B-4768-8CDF-455F03A41388}" type="sibTrans" cxnId="{AFD704D7-CB5A-4569-A06A-603CD8D4988A}">
      <dgm:prSet/>
      <dgm:spPr/>
      <dgm:t>
        <a:bodyPr/>
        <a:lstStyle/>
        <a:p>
          <a:endParaRPr lang="en-IN" b="1"/>
        </a:p>
      </dgm:t>
    </dgm:pt>
    <dgm:pt modelId="{4AE3D0A5-218E-411E-AB61-06B236B53AB9}">
      <dgm:prSet custT="1"/>
      <dgm:spPr/>
      <dgm:t>
        <a:bodyPr/>
        <a:lstStyle/>
        <a:p>
          <a:r>
            <a:rPr lang="en-US" sz="1600" b="1" dirty="0" err="1"/>
            <a:t>Streamlit:Deployed</a:t>
          </a:r>
          <a:r>
            <a:rPr lang="en-US" sz="1600" b="1" dirty="0"/>
            <a:t> Dashboard for users to watch and see model </a:t>
          </a:r>
          <a:r>
            <a:rPr lang="en-US" sz="1600" b="1" dirty="0" err="1"/>
            <a:t>performans</a:t>
          </a:r>
          <a:endParaRPr lang="en-IN" sz="1600" b="1" dirty="0"/>
        </a:p>
      </dgm:t>
    </dgm:pt>
    <dgm:pt modelId="{9D1D6B79-B009-4279-9618-C73EBCDBECF0}" type="parTrans" cxnId="{371B5197-F6CF-4361-97E9-98C34B64384E}">
      <dgm:prSet/>
      <dgm:spPr/>
      <dgm:t>
        <a:bodyPr/>
        <a:lstStyle/>
        <a:p>
          <a:endParaRPr lang="en-IN" b="1"/>
        </a:p>
      </dgm:t>
    </dgm:pt>
    <dgm:pt modelId="{0210225B-0E6C-44B0-A1AC-D26AB40639BB}" type="sibTrans" cxnId="{371B5197-F6CF-4361-97E9-98C34B64384E}">
      <dgm:prSet/>
      <dgm:spPr/>
      <dgm:t>
        <a:bodyPr/>
        <a:lstStyle/>
        <a:p>
          <a:endParaRPr lang="en-IN" b="1"/>
        </a:p>
      </dgm:t>
    </dgm:pt>
    <dgm:pt modelId="{A86396AD-D89E-4E78-A6F3-4BF41B9DB345}">
      <dgm:prSet/>
      <dgm:spPr/>
      <dgm:t>
        <a:bodyPr/>
        <a:lstStyle/>
        <a:p>
          <a:r>
            <a:rPr lang="en-US" b="1" dirty="0"/>
            <a:t>Power BI: Create interactive dashboards for stock analysis and insights.  </a:t>
          </a:r>
          <a:endParaRPr lang="en-IN" b="1" dirty="0"/>
        </a:p>
      </dgm:t>
    </dgm:pt>
    <dgm:pt modelId="{739753B1-4333-4FD4-85DB-9A792322D843}" type="parTrans" cxnId="{4AEF48D8-8CB8-4CF2-896F-A3535EE74B34}">
      <dgm:prSet/>
      <dgm:spPr/>
      <dgm:t>
        <a:bodyPr/>
        <a:lstStyle/>
        <a:p>
          <a:endParaRPr lang="en-IN" b="1"/>
        </a:p>
      </dgm:t>
    </dgm:pt>
    <dgm:pt modelId="{385E79F7-2470-4434-8A84-6A6B1E0711D3}" type="sibTrans" cxnId="{4AEF48D8-8CB8-4CF2-896F-A3535EE74B34}">
      <dgm:prSet/>
      <dgm:spPr/>
      <dgm:t>
        <a:bodyPr/>
        <a:lstStyle/>
        <a:p>
          <a:endParaRPr lang="en-IN" b="1"/>
        </a:p>
      </dgm:t>
    </dgm:pt>
    <dgm:pt modelId="{E9DBA42A-D2C4-4D1F-983B-C6DA58051FD5}">
      <dgm:prSet/>
      <dgm:spPr/>
      <dgm:t>
        <a:bodyPr/>
        <a:lstStyle/>
        <a:p>
          <a:r>
            <a:rPr lang="en-US" b="1" dirty="0"/>
            <a:t>Real-life Chatbots &amp; Systems: Develop AI-driven chatbots for automated stock analysis.  </a:t>
          </a:r>
          <a:endParaRPr lang="en-IN" b="1" dirty="0"/>
        </a:p>
      </dgm:t>
    </dgm:pt>
    <dgm:pt modelId="{EC9B5C15-379A-4EAE-9E69-407510EB3E75}" type="parTrans" cxnId="{23E91035-BFFB-4079-88A5-B0032E071BB5}">
      <dgm:prSet/>
      <dgm:spPr/>
      <dgm:t>
        <a:bodyPr/>
        <a:lstStyle/>
        <a:p>
          <a:endParaRPr lang="en-IN" b="1"/>
        </a:p>
      </dgm:t>
    </dgm:pt>
    <dgm:pt modelId="{68D20C3B-039D-4C53-A9B9-D4E67C6F82AF}" type="sibTrans" cxnId="{23E91035-BFFB-4079-88A5-B0032E071BB5}">
      <dgm:prSet/>
      <dgm:spPr/>
      <dgm:t>
        <a:bodyPr/>
        <a:lstStyle/>
        <a:p>
          <a:endParaRPr lang="en-IN" b="1"/>
        </a:p>
      </dgm:t>
    </dgm:pt>
    <dgm:pt modelId="{CCB3BB72-C37B-4D56-96D1-0F3F673F14BA}">
      <dgm:prSet/>
      <dgm:spPr/>
      <dgm:t>
        <a:bodyPr/>
        <a:lstStyle/>
        <a:p>
          <a:r>
            <a:rPr lang="en-IN" b="1" dirty="0" err="1"/>
            <a:t>Reatlime</a:t>
          </a:r>
          <a:r>
            <a:rPr lang="en-IN" b="1" baseline="0" dirty="0"/>
            <a:t> </a:t>
          </a:r>
          <a:r>
            <a:rPr lang="en-IN" b="1" baseline="0" dirty="0" err="1"/>
            <a:t>fiel</a:t>
          </a:r>
          <a:r>
            <a:rPr lang="en-IN" b="1" baseline="0" dirty="0"/>
            <a:t> download: allow user to </a:t>
          </a:r>
          <a:r>
            <a:rPr lang="en-IN" b="1" baseline="0" dirty="0" err="1"/>
            <a:t>donelaod</a:t>
          </a:r>
          <a:r>
            <a:rPr lang="en-IN" b="1" baseline="0" dirty="0"/>
            <a:t> ticker symbol </a:t>
          </a:r>
          <a:r>
            <a:rPr lang="en-IN" b="1" baseline="0" dirty="0" err="1"/>
            <a:t>precdditected</a:t>
          </a:r>
          <a:r>
            <a:rPr lang="en-IN" b="1" baseline="0" dirty="0"/>
            <a:t> data</a:t>
          </a:r>
          <a:endParaRPr lang="en-IN" b="1" dirty="0"/>
        </a:p>
      </dgm:t>
    </dgm:pt>
    <dgm:pt modelId="{46334F24-6EC2-444D-A8EB-2B4051822001}" type="parTrans" cxnId="{33051469-AD38-4EE3-9B80-91ED3113EDFB}">
      <dgm:prSet/>
      <dgm:spPr/>
      <dgm:t>
        <a:bodyPr/>
        <a:lstStyle/>
        <a:p>
          <a:endParaRPr lang="en-IN" b="1"/>
        </a:p>
      </dgm:t>
    </dgm:pt>
    <dgm:pt modelId="{305CE759-4AC0-459C-98CD-0BF84DAD73ED}" type="sibTrans" cxnId="{33051469-AD38-4EE3-9B80-91ED3113EDFB}">
      <dgm:prSet/>
      <dgm:spPr/>
      <dgm:t>
        <a:bodyPr/>
        <a:lstStyle/>
        <a:p>
          <a:endParaRPr lang="en-IN" b="1"/>
        </a:p>
      </dgm:t>
    </dgm:pt>
    <dgm:pt modelId="{4509D136-A8BA-4EF7-956F-C9AACB5A5B86}" type="pres">
      <dgm:prSet presAssocID="{38CB4244-EBD1-4C16-AA82-9A0351534269}" presName="Name0" presStyleCnt="0">
        <dgm:presLayoutVars>
          <dgm:dir/>
          <dgm:resizeHandles val="exact"/>
        </dgm:presLayoutVars>
      </dgm:prSet>
      <dgm:spPr/>
    </dgm:pt>
    <dgm:pt modelId="{27AC16F2-AAB4-4872-AE18-2FF09FD64883}" type="pres">
      <dgm:prSet presAssocID="{38CB4244-EBD1-4C16-AA82-9A0351534269}" presName="fgShape" presStyleLbl="fgShp" presStyleIdx="0" presStyleCnt="1"/>
      <dgm:spPr/>
    </dgm:pt>
    <dgm:pt modelId="{F3B17EEC-AFF2-4989-8BFC-3F08C5134FA9}" type="pres">
      <dgm:prSet presAssocID="{38CB4244-EBD1-4C16-AA82-9A0351534269}" presName="linComp" presStyleCnt="0"/>
      <dgm:spPr/>
    </dgm:pt>
    <dgm:pt modelId="{57AF167C-7285-4C6C-8823-BB3FDC9F7A7C}" type="pres">
      <dgm:prSet presAssocID="{B307C09B-AC27-4D20-8F10-A19D3B24B0CF}" presName="compNode" presStyleCnt="0"/>
      <dgm:spPr/>
    </dgm:pt>
    <dgm:pt modelId="{0B5D1BE1-9AF1-4C92-AC60-1CB4E6722714}" type="pres">
      <dgm:prSet presAssocID="{B307C09B-AC27-4D20-8F10-A19D3B24B0CF}" presName="bkgdShape" presStyleLbl="node1" presStyleIdx="0" presStyleCnt="6"/>
      <dgm:spPr/>
    </dgm:pt>
    <dgm:pt modelId="{79FCD0C6-8ECE-4583-8784-110E88877FE0}" type="pres">
      <dgm:prSet presAssocID="{B307C09B-AC27-4D20-8F10-A19D3B24B0CF}" presName="nodeTx" presStyleLbl="node1" presStyleIdx="0" presStyleCnt="6">
        <dgm:presLayoutVars>
          <dgm:bulletEnabled val="1"/>
        </dgm:presLayoutVars>
      </dgm:prSet>
      <dgm:spPr/>
    </dgm:pt>
    <dgm:pt modelId="{D7FA96D8-F3D4-4916-800A-CAADA07D67A7}" type="pres">
      <dgm:prSet presAssocID="{B307C09B-AC27-4D20-8F10-A19D3B24B0CF}" presName="invisiNode" presStyleLbl="node1" presStyleIdx="0" presStyleCnt="6"/>
      <dgm:spPr/>
    </dgm:pt>
    <dgm:pt modelId="{EF9F680F-47FB-4BCD-A7FA-243618908DA4}" type="pres">
      <dgm:prSet presAssocID="{B307C09B-AC27-4D20-8F10-A19D3B24B0CF}" presName="imagNode"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dgm:spPr>
    </dgm:pt>
    <dgm:pt modelId="{C6F7DA5C-23C7-4FDE-B3A4-7277C0B264F8}" type="pres">
      <dgm:prSet presAssocID="{F5C51487-27AD-45D9-B07C-2726158740CC}" presName="sibTrans" presStyleLbl="sibTrans2D1" presStyleIdx="0" presStyleCnt="0"/>
      <dgm:spPr/>
    </dgm:pt>
    <dgm:pt modelId="{60A9B5D9-B599-4667-9F9D-9E24DC206950}" type="pres">
      <dgm:prSet presAssocID="{B457CDF8-8CD9-428A-A0F5-682005D17DDB}" presName="compNode" presStyleCnt="0"/>
      <dgm:spPr/>
    </dgm:pt>
    <dgm:pt modelId="{6C0DDF69-A047-4BC5-BA41-2E4323A63749}" type="pres">
      <dgm:prSet presAssocID="{B457CDF8-8CD9-428A-A0F5-682005D17DDB}" presName="bkgdShape" presStyleLbl="node1" presStyleIdx="1" presStyleCnt="6"/>
      <dgm:spPr/>
    </dgm:pt>
    <dgm:pt modelId="{209064CC-0270-4C4A-86F3-BB3ACC521060}" type="pres">
      <dgm:prSet presAssocID="{B457CDF8-8CD9-428A-A0F5-682005D17DDB}" presName="nodeTx" presStyleLbl="node1" presStyleIdx="1" presStyleCnt="6">
        <dgm:presLayoutVars>
          <dgm:bulletEnabled val="1"/>
        </dgm:presLayoutVars>
      </dgm:prSet>
      <dgm:spPr/>
    </dgm:pt>
    <dgm:pt modelId="{4D8E7D2C-E1F3-4306-A3F5-C522B663C766}" type="pres">
      <dgm:prSet presAssocID="{B457CDF8-8CD9-428A-A0F5-682005D17DDB}" presName="invisiNode" presStyleLbl="node1" presStyleIdx="1" presStyleCnt="6"/>
      <dgm:spPr/>
    </dgm:pt>
    <dgm:pt modelId="{F4CA7455-068A-49CF-A0A1-CD9D955EC92F}" type="pres">
      <dgm:prSet presAssocID="{B457CDF8-8CD9-428A-A0F5-682005D17DDB}" presName="imagNode" presStyleLbl="fgImgPlace1" presStyleIdx="1" presStyleCnt="6"/>
      <dgm:spPr>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dgm:spPr>
    </dgm:pt>
    <dgm:pt modelId="{748CE79D-07F3-40C5-943A-B373B88B5C03}" type="pres">
      <dgm:prSet presAssocID="{2FDDFA11-6B5B-4768-8CDF-455F03A41388}" presName="sibTrans" presStyleLbl="sibTrans2D1" presStyleIdx="0" presStyleCnt="0"/>
      <dgm:spPr/>
    </dgm:pt>
    <dgm:pt modelId="{25FB07BD-0B36-48E6-A78F-C61B08A6738E}" type="pres">
      <dgm:prSet presAssocID="{4AE3D0A5-218E-411E-AB61-06B236B53AB9}" presName="compNode" presStyleCnt="0"/>
      <dgm:spPr/>
    </dgm:pt>
    <dgm:pt modelId="{EEA83534-7F62-4016-94C8-6D0608FA9C8A}" type="pres">
      <dgm:prSet presAssocID="{4AE3D0A5-218E-411E-AB61-06B236B53AB9}" presName="bkgdShape" presStyleLbl="node1" presStyleIdx="2" presStyleCnt="6"/>
      <dgm:spPr/>
    </dgm:pt>
    <dgm:pt modelId="{24AA7940-8883-4DB3-A531-64801DD68857}" type="pres">
      <dgm:prSet presAssocID="{4AE3D0A5-218E-411E-AB61-06B236B53AB9}" presName="nodeTx" presStyleLbl="node1" presStyleIdx="2" presStyleCnt="6">
        <dgm:presLayoutVars>
          <dgm:bulletEnabled val="1"/>
        </dgm:presLayoutVars>
      </dgm:prSet>
      <dgm:spPr/>
    </dgm:pt>
    <dgm:pt modelId="{61BBB645-EA91-46CC-A410-77EC6E90AE3D}" type="pres">
      <dgm:prSet presAssocID="{4AE3D0A5-218E-411E-AB61-06B236B53AB9}" presName="invisiNode" presStyleLbl="node1" presStyleIdx="2" presStyleCnt="6"/>
      <dgm:spPr/>
    </dgm:pt>
    <dgm:pt modelId="{11E2E4AF-AF03-45F5-B1F1-9A82ED931C51}" type="pres">
      <dgm:prSet presAssocID="{4AE3D0A5-218E-411E-AB61-06B236B53AB9}" presName="imagNode" presStyleLbl="f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46000" r="-46000"/>
          </a:stretch>
        </a:blipFill>
      </dgm:spPr>
    </dgm:pt>
    <dgm:pt modelId="{566B0A5C-CC6E-426E-8FB1-CD870FF51EA1}" type="pres">
      <dgm:prSet presAssocID="{0210225B-0E6C-44B0-A1AC-D26AB40639BB}" presName="sibTrans" presStyleLbl="sibTrans2D1" presStyleIdx="0" presStyleCnt="0"/>
      <dgm:spPr/>
    </dgm:pt>
    <dgm:pt modelId="{21DB133A-BBEA-45BC-9986-52AA1522E496}" type="pres">
      <dgm:prSet presAssocID="{A86396AD-D89E-4E78-A6F3-4BF41B9DB345}" presName="compNode" presStyleCnt="0"/>
      <dgm:spPr/>
    </dgm:pt>
    <dgm:pt modelId="{19161CC1-F5CF-492A-A806-48EFF93BAD3F}" type="pres">
      <dgm:prSet presAssocID="{A86396AD-D89E-4E78-A6F3-4BF41B9DB345}" presName="bkgdShape" presStyleLbl="node1" presStyleIdx="3" presStyleCnt="6"/>
      <dgm:spPr/>
    </dgm:pt>
    <dgm:pt modelId="{D04DF2A5-D918-4636-898D-00A93DEAD6F1}" type="pres">
      <dgm:prSet presAssocID="{A86396AD-D89E-4E78-A6F3-4BF41B9DB345}" presName="nodeTx" presStyleLbl="node1" presStyleIdx="3" presStyleCnt="6">
        <dgm:presLayoutVars>
          <dgm:bulletEnabled val="1"/>
        </dgm:presLayoutVars>
      </dgm:prSet>
      <dgm:spPr/>
    </dgm:pt>
    <dgm:pt modelId="{807E0EBC-1323-46F4-86D1-104EF15E239E}" type="pres">
      <dgm:prSet presAssocID="{A86396AD-D89E-4E78-A6F3-4BF41B9DB345}" presName="invisiNode" presStyleLbl="node1" presStyleIdx="3" presStyleCnt="6"/>
      <dgm:spPr/>
    </dgm:pt>
    <dgm:pt modelId="{83E487EB-0661-40A5-BA5D-E8012A965B36}" type="pres">
      <dgm:prSet presAssocID="{A86396AD-D89E-4E78-A6F3-4BF41B9DB345}" presName="imagNode" presStyleLbl="fgImgPlace1" presStyleIdx="3" presStyleCnt="6"/>
      <dgm:spPr>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dgm:spPr>
    </dgm:pt>
    <dgm:pt modelId="{7674B6E8-4A11-47B6-8E9A-8C6E853CA9A3}" type="pres">
      <dgm:prSet presAssocID="{385E79F7-2470-4434-8A84-6A6B1E0711D3}" presName="sibTrans" presStyleLbl="sibTrans2D1" presStyleIdx="0" presStyleCnt="0"/>
      <dgm:spPr/>
    </dgm:pt>
    <dgm:pt modelId="{2B863F0D-4417-46AA-95D4-8BE5F31204EA}" type="pres">
      <dgm:prSet presAssocID="{E9DBA42A-D2C4-4D1F-983B-C6DA58051FD5}" presName="compNode" presStyleCnt="0"/>
      <dgm:spPr/>
    </dgm:pt>
    <dgm:pt modelId="{D43463CA-D5AA-43CB-A8DA-1B23F3EFF405}" type="pres">
      <dgm:prSet presAssocID="{E9DBA42A-D2C4-4D1F-983B-C6DA58051FD5}" presName="bkgdShape" presStyleLbl="node1" presStyleIdx="4" presStyleCnt="6"/>
      <dgm:spPr/>
    </dgm:pt>
    <dgm:pt modelId="{2D65E1F9-00DF-4689-8258-984D04D6613E}" type="pres">
      <dgm:prSet presAssocID="{E9DBA42A-D2C4-4D1F-983B-C6DA58051FD5}" presName="nodeTx" presStyleLbl="node1" presStyleIdx="4" presStyleCnt="6">
        <dgm:presLayoutVars>
          <dgm:bulletEnabled val="1"/>
        </dgm:presLayoutVars>
      </dgm:prSet>
      <dgm:spPr/>
    </dgm:pt>
    <dgm:pt modelId="{C15AE543-40C7-4669-B185-833588889AE6}" type="pres">
      <dgm:prSet presAssocID="{E9DBA42A-D2C4-4D1F-983B-C6DA58051FD5}" presName="invisiNode" presStyleLbl="node1" presStyleIdx="4" presStyleCnt="6"/>
      <dgm:spPr/>
    </dgm:pt>
    <dgm:pt modelId="{523FC0EE-9435-4CFC-83D5-C498C3F63167}" type="pres">
      <dgm:prSet presAssocID="{E9DBA42A-D2C4-4D1F-983B-C6DA58051FD5}" presName="imagNode" presStyleLbl="fgImgPlace1" presStyleIdx="4" presStyleCnt="6"/>
      <dgm:spPr>
        <a:blipFill>
          <a:blip xmlns:r="http://schemas.openxmlformats.org/officeDocument/2006/relationships" r:embed="rId5">
            <a:extLst>
              <a:ext uri="{28A0092B-C50C-407E-A947-70E740481C1C}">
                <a14:useLocalDpi xmlns:a14="http://schemas.microsoft.com/office/drawing/2010/main" val="0"/>
              </a:ext>
            </a:extLst>
          </a:blip>
          <a:srcRect/>
          <a:stretch>
            <a:fillRect l="-3000" r="-3000"/>
          </a:stretch>
        </a:blipFill>
      </dgm:spPr>
    </dgm:pt>
    <dgm:pt modelId="{EEEF7BD3-E72B-485B-9E37-116A104554BD}" type="pres">
      <dgm:prSet presAssocID="{68D20C3B-039D-4C53-A9B9-D4E67C6F82AF}" presName="sibTrans" presStyleLbl="sibTrans2D1" presStyleIdx="0" presStyleCnt="0"/>
      <dgm:spPr/>
    </dgm:pt>
    <dgm:pt modelId="{510CAE51-68F7-44EB-9498-8FB6E2970522}" type="pres">
      <dgm:prSet presAssocID="{CCB3BB72-C37B-4D56-96D1-0F3F673F14BA}" presName="compNode" presStyleCnt="0"/>
      <dgm:spPr/>
    </dgm:pt>
    <dgm:pt modelId="{A73A96B4-F882-4E57-91C4-8A6A186FF7DA}" type="pres">
      <dgm:prSet presAssocID="{CCB3BB72-C37B-4D56-96D1-0F3F673F14BA}" presName="bkgdShape" presStyleLbl="node1" presStyleIdx="5" presStyleCnt="6"/>
      <dgm:spPr/>
    </dgm:pt>
    <dgm:pt modelId="{FD74DA80-365E-4C06-A42D-7DA50857A39A}" type="pres">
      <dgm:prSet presAssocID="{CCB3BB72-C37B-4D56-96D1-0F3F673F14BA}" presName="nodeTx" presStyleLbl="node1" presStyleIdx="5" presStyleCnt="6">
        <dgm:presLayoutVars>
          <dgm:bulletEnabled val="1"/>
        </dgm:presLayoutVars>
      </dgm:prSet>
      <dgm:spPr/>
    </dgm:pt>
    <dgm:pt modelId="{EE5F0ECE-118D-4663-9699-3F0B2BD93EC8}" type="pres">
      <dgm:prSet presAssocID="{CCB3BB72-C37B-4D56-96D1-0F3F673F14BA}" presName="invisiNode" presStyleLbl="node1" presStyleIdx="5" presStyleCnt="6"/>
      <dgm:spPr/>
    </dgm:pt>
    <dgm:pt modelId="{071092A1-47D0-49C7-AF66-BDD5B08F4A08}" type="pres">
      <dgm:prSet presAssocID="{CCB3BB72-C37B-4D56-96D1-0F3F673F14BA}" presName="imagNode" presStyleLbl="fgImgPlace1" presStyleIdx="5" presStyleCnt="6"/>
      <dgm:spPr>
        <a:blipFill>
          <a:blip xmlns:r="http://schemas.openxmlformats.org/officeDocument/2006/relationships" r:embed="rId6">
            <a:extLst>
              <a:ext uri="{28A0092B-C50C-407E-A947-70E740481C1C}">
                <a14:useLocalDpi xmlns:a14="http://schemas.microsoft.com/office/drawing/2010/main" val="0"/>
              </a:ext>
            </a:extLst>
          </a:blip>
          <a:srcRect/>
          <a:stretch>
            <a:fillRect l="-3000" r="-3000"/>
          </a:stretch>
        </a:blipFill>
      </dgm:spPr>
    </dgm:pt>
  </dgm:ptLst>
  <dgm:cxnLst>
    <dgm:cxn modelId="{92279D0E-FE3B-4106-9583-3A5A26318DF9}" type="presOf" srcId="{F5C51487-27AD-45D9-B07C-2726158740CC}" destId="{C6F7DA5C-23C7-4FDE-B3A4-7277C0B264F8}" srcOrd="0" destOrd="0" presId="urn:microsoft.com/office/officeart/2005/8/layout/hList7"/>
    <dgm:cxn modelId="{24329114-F8D6-4758-A7BD-733B1DB046C9}" type="presOf" srcId="{385E79F7-2470-4434-8A84-6A6B1E0711D3}" destId="{7674B6E8-4A11-47B6-8E9A-8C6E853CA9A3}" srcOrd="0" destOrd="0" presId="urn:microsoft.com/office/officeart/2005/8/layout/hList7"/>
    <dgm:cxn modelId="{96B72730-263A-4063-8F68-68F2CDBE1BD8}" type="presOf" srcId="{B457CDF8-8CD9-428A-A0F5-682005D17DDB}" destId="{209064CC-0270-4C4A-86F3-BB3ACC521060}" srcOrd="1" destOrd="0" presId="urn:microsoft.com/office/officeart/2005/8/layout/hList7"/>
    <dgm:cxn modelId="{23E91035-BFFB-4079-88A5-B0032E071BB5}" srcId="{38CB4244-EBD1-4C16-AA82-9A0351534269}" destId="{E9DBA42A-D2C4-4D1F-983B-C6DA58051FD5}" srcOrd="4" destOrd="0" parTransId="{EC9B5C15-379A-4EAE-9E69-407510EB3E75}" sibTransId="{68D20C3B-039D-4C53-A9B9-D4E67C6F82AF}"/>
    <dgm:cxn modelId="{65632A40-D07E-4C30-8905-DDD638EACC43}" type="presOf" srcId="{A86396AD-D89E-4E78-A6F3-4BF41B9DB345}" destId="{D04DF2A5-D918-4636-898D-00A93DEAD6F1}" srcOrd="1" destOrd="0" presId="urn:microsoft.com/office/officeart/2005/8/layout/hList7"/>
    <dgm:cxn modelId="{5383375E-7B7B-4F46-B80F-BA623D6E60AA}" type="presOf" srcId="{B307C09B-AC27-4D20-8F10-A19D3B24B0CF}" destId="{0B5D1BE1-9AF1-4C92-AC60-1CB4E6722714}" srcOrd="0" destOrd="0" presId="urn:microsoft.com/office/officeart/2005/8/layout/hList7"/>
    <dgm:cxn modelId="{C5826846-6FA6-41A0-8D0D-A988A9F1F494}" srcId="{38CB4244-EBD1-4C16-AA82-9A0351534269}" destId="{B307C09B-AC27-4D20-8F10-A19D3B24B0CF}" srcOrd="0" destOrd="0" parTransId="{DC497AF1-CF9A-432B-BB69-8F66EA0C963C}" sibTransId="{F5C51487-27AD-45D9-B07C-2726158740CC}"/>
    <dgm:cxn modelId="{A4244267-08F3-4C72-8DEC-071BD8521E7E}" type="presOf" srcId="{B307C09B-AC27-4D20-8F10-A19D3B24B0CF}" destId="{79FCD0C6-8ECE-4583-8784-110E88877FE0}" srcOrd="1" destOrd="0" presId="urn:microsoft.com/office/officeart/2005/8/layout/hList7"/>
    <dgm:cxn modelId="{33051469-AD38-4EE3-9B80-91ED3113EDFB}" srcId="{38CB4244-EBD1-4C16-AA82-9A0351534269}" destId="{CCB3BB72-C37B-4D56-96D1-0F3F673F14BA}" srcOrd="5" destOrd="0" parTransId="{46334F24-6EC2-444D-A8EB-2B4051822001}" sibTransId="{305CE759-4AC0-459C-98CD-0BF84DAD73ED}"/>
    <dgm:cxn modelId="{867F4A4F-2F7F-4952-8462-395ACF45279C}" type="presOf" srcId="{CCB3BB72-C37B-4D56-96D1-0F3F673F14BA}" destId="{FD74DA80-365E-4C06-A42D-7DA50857A39A}" srcOrd="1" destOrd="0" presId="urn:microsoft.com/office/officeart/2005/8/layout/hList7"/>
    <dgm:cxn modelId="{B3C85653-8E7E-4AFB-AD96-9BA6460E5F7E}" type="presOf" srcId="{2FDDFA11-6B5B-4768-8CDF-455F03A41388}" destId="{748CE79D-07F3-40C5-943A-B373B88B5C03}" srcOrd="0" destOrd="0" presId="urn:microsoft.com/office/officeart/2005/8/layout/hList7"/>
    <dgm:cxn modelId="{4997A455-8739-4C0B-8900-C24AFF6AC760}" type="presOf" srcId="{68D20C3B-039D-4C53-A9B9-D4E67C6F82AF}" destId="{EEEF7BD3-E72B-485B-9E37-116A104554BD}" srcOrd="0" destOrd="0" presId="urn:microsoft.com/office/officeart/2005/8/layout/hList7"/>
    <dgm:cxn modelId="{068BC355-DFAF-407C-9B3E-3CE776A5E3C1}" type="presOf" srcId="{CCB3BB72-C37B-4D56-96D1-0F3F673F14BA}" destId="{A73A96B4-F882-4E57-91C4-8A6A186FF7DA}" srcOrd="0" destOrd="0" presId="urn:microsoft.com/office/officeart/2005/8/layout/hList7"/>
    <dgm:cxn modelId="{3597C375-91DD-46D5-A507-1E102B01DDB9}" type="presOf" srcId="{A86396AD-D89E-4E78-A6F3-4BF41B9DB345}" destId="{19161CC1-F5CF-492A-A806-48EFF93BAD3F}" srcOrd="0" destOrd="0" presId="urn:microsoft.com/office/officeart/2005/8/layout/hList7"/>
    <dgm:cxn modelId="{F37B7D76-88B5-4D0D-8D6C-FA4B0BCA4DB8}" type="presOf" srcId="{38CB4244-EBD1-4C16-AA82-9A0351534269}" destId="{4509D136-A8BA-4EF7-956F-C9AACB5A5B86}" srcOrd="0" destOrd="0" presId="urn:microsoft.com/office/officeart/2005/8/layout/hList7"/>
    <dgm:cxn modelId="{E2994A91-80B2-4AB9-A068-2E288A085ABB}" type="presOf" srcId="{4AE3D0A5-218E-411E-AB61-06B236B53AB9}" destId="{24AA7940-8883-4DB3-A531-64801DD68857}" srcOrd="1" destOrd="0" presId="urn:microsoft.com/office/officeart/2005/8/layout/hList7"/>
    <dgm:cxn modelId="{F303BD93-24F5-4F80-9FBD-71C113595E3F}" type="presOf" srcId="{B457CDF8-8CD9-428A-A0F5-682005D17DDB}" destId="{6C0DDF69-A047-4BC5-BA41-2E4323A63749}" srcOrd="0" destOrd="0" presId="urn:microsoft.com/office/officeart/2005/8/layout/hList7"/>
    <dgm:cxn modelId="{371B5197-F6CF-4361-97E9-98C34B64384E}" srcId="{38CB4244-EBD1-4C16-AA82-9A0351534269}" destId="{4AE3D0A5-218E-411E-AB61-06B236B53AB9}" srcOrd="2" destOrd="0" parTransId="{9D1D6B79-B009-4279-9618-C73EBCDBECF0}" sibTransId="{0210225B-0E6C-44B0-A1AC-D26AB40639BB}"/>
    <dgm:cxn modelId="{1D4BC4A6-F37A-4F6D-9503-B09B2B349003}" type="presOf" srcId="{4AE3D0A5-218E-411E-AB61-06B236B53AB9}" destId="{EEA83534-7F62-4016-94C8-6D0608FA9C8A}" srcOrd="0" destOrd="0" presId="urn:microsoft.com/office/officeart/2005/8/layout/hList7"/>
    <dgm:cxn modelId="{4C2D26BD-2ABE-4827-ACE8-03BAB54BB073}" type="presOf" srcId="{0210225B-0E6C-44B0-A1AC-D26AB40639BB}" destId="{566B0A5C-CC6E-426E-8FB1-CD870FF51EA1}" srcOrd="0" destOrd="0" presId="urn:microsoft.com/office/officeart/2005/8/layout/hList7"/>
    <dgm:cxn modelId="{D8FBC1BE-1B60-4C13-8045-7BDA732CB5DD}" type="presOf" srcId="{E9DBA42A-D2C4-4D1F-983B-C6DA58051FD5}" destId="{2D65E1F9-00DF-4689-8258-984D04D6613E}" srcOrd="1" destOrd="0" presId="urn:microsoft.com/office/officeart/2005/8/layout/hList7"/>
    <dgm:cxn modelId="{283471C3-C77C-4ED0-A8D8-0E31C635D9CC}" type="presOf" srcId="{E9DBA42A-D2C4-4D1F-983B-C6DA58051FD5}" destId="{D43463CA-D5AA-43CB-A8DA-1B23F3EFF405}" srcOrd="0" destOrd="0" presId="urn:microsoft.com/office/officeart/2005/8/layout/hList7"/>
    <dgm:cxn modelId="{AFD704D7-CB5A-4569-A06A-603CD8D4988A}" srcId="{38CB4244-EBD1-4C16-AA82-9A0351534269}" destId="{B457CDF8-8CD9-428A-A0F5-682005D17DDB}" srcOrd="1" destOrd="0" parTransId="{A2AF0A68-40AC-40F0-A4C8-4717256F412F}" sibTransId="{2FDDFA11-6B5B-4768-8CDF-455F03A41388}"/>
    <dgm:cxn modelId="{4AEF48D8-8CB8-4CF2-896F-A3535EE74B34}" srcId="{38CB4244-EBD1-4C16-AA82-9A0351534269}" destId="{A86396AD-D89E-4E78-A6F3-4BF41B9DB345}" srcOrd="3" destOrd="0" parTransId="{739753B1-4333-4FD4-85DB-9A792322D843}" sibTransId="{385E79F7-2470-4434-8A84-6A6B1E0711D3}"/>
    <dgm:cxn modelId="{E2F2D8A8-86D2-4AFF-A7EB-D6405B51C655}" type="presParOf" srcId="{4509D136-A8BA-4EF7-956F-C9AACB5A5B86}" destId="{27AC16F2-AAB4-4872-AE18-2FF09FD64883}" srcOrd="0" destOrd="0" presId="urn:microsoft.com/office/officeart/2005/8/layout/hList7"/>
    <dgm:cxn modelId="{ED6E2A35-A95F-4495-ADB2-5C77F9DF9366}" type="presParOf" srcId="{4509D136-A8BA-4EF7-956F-C9AACB5A5B86}" destId="{F3B17EEC-AFF2-4989-8BFC-3F08C5134FA9}" srcOrd="1" destOrd="0" presId="urn:microsoft.com/office/officeart/2005/8/layout/hList7"/>
    <dgm:cxn modelId="{49DB1379-9F9B-48F9-9A20-39802E9F22F9}" type="presParOf" srcId="{F3B17EEC-AFF2-4989-8BFC-3F08C5134FA9}" destId="{57AF167C-7285-4C6C-8823-BB3FDC9F7A7C}" srcOrd="0" destOrd="0" presId="urn:microsoft.com/office/officeart/2005/8/layout/hList7"/>
    <dgm:cxn modelId="{D632A9E0-1CF9-4F8E-8C56-578D524F08F8}" type="presParOf" srcId="{57AF167C-7285-4C6C-8823-BB3FDC9F7A7C}" destId="{0B5D1BE1-9AF1-4C92-AC60-1CB4E6722714}" srcOrd="0" destOrd="0" presId="urn:microsoft.com/office/officeart/2005/8/layout/hList7"/>
    <dgm:cxn modelId="{C686C242-262E-44FC-B718-394D29724FC3}" type="presParOf" srcId="{57AF167C-7285-4C6C-8823-BB3FDC9F7A7C}" destId="{79FCD0C6-8ECE-4583-8784-110E88877FE0}" srcOrd="1" destOrd="0" presId="urn:microsoft.com/office/officeart/2005/8/layout/hList7"/>
    <dgm:cxn modelId="{D90EF44B-1461-42A5-9387-A15D34779FE2}" type="presParOf" srcId="{57AF167C-7285-4C6C-8823-BB3FDC9F7A7C}" destId="{D7FA96D8-F3D4-4916-800A-CAADA07D67A7}" srcOrd="2" destOrd="0" presId="urn:microsoft.com/office/officeart/2005/8/layout/hList7"/>
    <dgm:cxn modelId="{B9DDD2C6-A826-491E-A859-4A44D7D09ABE}" type="presParOf" srcId="{57AF167C-7285-4C6C-8823-BB3FDC9F7A7C}" destId="{EF9F680F-47FB-4BCD-A7FA-243618908DA4}" srcOrd="3" destOrd="0" presId="urn:microsoft.com/office/officeart/2005/8/layout/hList7"/>
    <dgm:cxn modelId="{EFFD900B-BDF5-4936-A456-C47DEFB03D70}" type="presParOf" srcId="{F3B17EEC-AFF2-4989-8BFC-3F08C5134FA9}" destId="{C6F7DA5C-23C7-4FDE-B3A4-7277C0B264F8}" srcOrd="1" destOrd="0" presId="urn:microsoft.com/office/officeart/2005/8/layout/hList7"/>
    <dgm:cxn modelId="{F9CC6F3E-090F-4196-B347-A349EE12624E}" type="presParOf" srcId="{F3B17EEC-AFF2-4989-8BFC-3F08C5134FA9}" destId="{60A9B5D9-B599-4667-9F9D-9E24DC206950}" srcOrd="2" destOrd="0" presId="urn:microsoft.com/office/officeart/2005/8/layout/hList7"/>
    <dgm:cxn modelId="{6FE72172-E82D-4BC2-AC8D-9573B5F849D8}" type="presParOf" srcId="{60A9B5D9-B599-4667-9F9D-9E24DC206950}" destId="{6C0DDF69-A047-4BC5-BA41-2E4323A63749}" srcOrd="0" destOrd="0" presId="urn:microsoft.com/office/officeart/2005/8/layout/hList7"/>
    <dgm:cxn modelId="{2EEAE51E-A8D8-4712-BE13-2BCBF06C68CA}" type="presParOf" srcId="{60A9B5D9-B599-4667-9F9D-9E24DC206950}" destId="{209064CC-0270-4C4A-86F3-BB3ACC521060}" srcOrd="1" destOrd="0" presId="urn:microsoft.com/office/officeart/2005/8/layout/hList7"/>
    <dgm:cxn modelId="{2E84D55F-D621-445E-95B1-690E1C4EF9DF}" type="presParOf" srcId="{60A9B5D9-B599-4667-9F9D-9E24DC206950}" destId="{4D8E7D2C-E1F3-4306-A3F5-C522B663C766}" srcOrd="2" destOrd="0" presId="urn:microsoft.com/office/officeart/2005/8/layout/hList7"/>
    <dgm:cxn modelId="{576375E5-CB8C-4D39-80DB-AF90F0C6FFAE}" type="presParOf" srcId="{60A9B5D9-B599-4667-9F9D-9E24DC206950}" destId="{F4CA7455-068A-49CF-A0A1-CD9D955EC92F}" srcOrd="3" destOrd="0" presId="urn:microsoft.com/office/officeart/2005/8/layout/hList7"/>
    <dgm:cxn modelId="{4B58A3E3-6958-49EE-92E9-06010DD3ED10}" type="presParOf" srcId="{F3B17EEC-AFF2-4989-8BFC-3F08C5134FA9}" destId="{748CE79D-07F3-40C5-943A-B373B88B5C03}" srcOrd="3" destOrd="0" presId="urn:microsoft.com/office/officeart/2005/8/layout/hList7"/>
    <dgm:cxn modelId="{6EAA8DB3-A595-434D-BB64-7779E982CF0C}" type="presParOf" srcId="{F3B17EEC-AFF2-4989-8BFC-3F08C5134FA9}" destId="{25FB07BD-0B36-48E6-A78F-C61B08A6738E}" srcOrd="4" destOrd="0" presId="urn:microsoft.com/office/officeart/2005/8/layout/hList7"/>
    <dgm:cxn modelId="{FCEB3462-0C37-4778-A512-123D0B894E34}" type="presParOf" srcId="{25FB07BD-0B36-48E6-A78F-C61B08A6738E}" destId="{EEA83534-7F62-4016-94C8-6D0608FA9C8A}" srcOrd="0" destOrd="0" presId="urn:microsoft.com/office/officeart/2005/8/layout/hList7"/>
    <dgm:cxn modelId="{E624F2DD-5259-49DA-B009-F2D4F17A4E63}" type="presParOf" srcId="{25FB07BD-0B36-48E6-A78F-C61B08A6738E}" destId="{24AA7940-8883-4DB3-A531-64801DD68857}" srcOrd="1" destOrd="0" presId="urn:microsoft.com/office/officeart/2005/8/layout/hList7"/>
    <dgm:cxn modelId="{9C75446D-B515-4242-B6CD-C2A5986A3792}" type="presParOf" srcId="{25FB07BD-0B36-48E6-A78F-C61B08A6738E}" destId="{61BBB645-EA91-46CC-A410-77EC6E90AE3D}" srcOrd="2" destOrd="0" presId="urn:microsoft.com/office/officeart/2005/8/layout/hList7"/>
    <dgm:cxn modelId="{6F1D8259-D365-4CE9-BAED-B0508A485DDF}" type="presParOf" srcId="{25FB07BD-0B36-48E6-A78F-C61B08A6738E}" destId="{11E2E4AF-AF03-45F5-B1F1-9A82ED931C51}" srcOrd="3" destOrd="0" presId="urn:microsoft.com/office/officeart/2005/8/layout/hList7"/>
    <dgm:cxn modelId="{15583EFE-24B0-4AD3-B87D-C13B7571CFD4}" type="presParOf" srcId="{F3B17EEC-AFF2-4989-8BFC-3F08C5134FA9}" destId="{566B0A5C-CC6E-426E-8FB1-CD870FF51EA1}" srcOrd="5" destOrd="0" presId="urn:microsoft.com/office/officeart/2005/8/layout/hList7"/>
    <dgm:cxn modelId="{986377D9-E32A-43D3-9C01-195C97881303}" type="presParOf" srcId="{F3B17EEC-AFF2-4989-8BFC-3F08C5134FA9}" destId="{21DB133A-BBEA-45BC-9986-52AA1522E496}" srcOrd="6" destOrd="0" presId="urn:microsoft.com/office/officeart/2005/8/layout/hList7"/>
    <dgm:cxn modelId="{AB64C337-A01D-4FF3-A2B0-54CE1E107F85}" type="presParOf" srcId="{21DB133A-BBEA-45BC-9986-52AA1522E496}" destId="{19161CC1-F5CF-492A-A806-48EFF93BAD3F}" srcOrd="0" destOrd="0" presId="urn:microsoft.com/office/officeart/2005/8/layout/hList7"/>
    <dgm:cxn modelId="{0F003407-AC90-4E42-8FA8-77C2F0E2D0E3}" type="presParOf" srcId="{21DB133A-BBEA-45BC-9986-52AA1522E496}" destId="{D04DF2A5-D918-4636-898D-00A93DEAD6F1}" srcOrd="1" destOrd="0" presId="urn:microsoft.com/office/officeart/2005/8/layout/hList7"/>
    <dgm:cxn modelId="{2E83D445-E1A4-49D7-8448-8309F1A0A140}" type="presParOf" srcId="{21DB133A-BBEA-45BC-9986-52AA1522E496}" destId="{807E0EBC-1323-46F4-86D1-104EF15E239E}" srcOrd="2" destOrd="0" presId="urn:microsoft.com/office/officeart/2005/8/layout/hList7"/>
    <dgm:cxn modelId="{297B5E09-EE60-4D91-8DB8-EA42E4D76434}" type="presParOf" srcId="{21DB133A-BBEA-45BC-9986-52AA1522E496}" destId="{83E487EB-0661-40A5-BA5D-E8012A965B36}" srcOrd="3" destOrd="0" presId="urn:microsoft.com/office/officeart/2005/8/layout/hList7"/>
    <dgm:cxn modelId="{C455F908-73B7-4A0F-A267-A8EA0117FEEC}" type="presParOf" srcId="{F3B17EEC-AFF2-4989-8BFC-3F08C5134FA9}" destId="{7674B6E8-4A11-47B6-8E9A-8C6E853CA9A3}" srcOrd="7" destOrd="0" presId="urn:microsoft.com/office/officeart/2005/8/layout/hList7"/>
    <dgm:cxn modelId="{3E5D2324-307B-48B2-AE61-3EB85262C5F4}" type="presParOf" srcId="{F3B17EEC-AFF2-4989-8BFC-3F08C5134FA9}" destId="{2B863F0D-4417-46AA-95D4-8BE5F31204EA}" srcOrd="8" destOrd="0" presId="urn:microsoft.com/office/officeart/2005/8/layout/hList7"/>
    <dgm:cxn modelId="{747C18A4-5981-45BF-8C6E-37542E97E035}" type="presParOf" srcId="{2B863F0D-4417-46AA-95D4-8BE5F31204EA}" destId="{D43463CA-D5AA-43CB-A8DA-1B23F3EFF405}" srcOrd="0" destOrd="0" presId="urn:microsoft.com/office/officeart/2005/8/layout/hList7"/>
    <dgm:cxn modelId="{EDC1A2A6-8B0A-410E-A01C-3A704D078CD1}" type="presParOf" srcId="{2B863F0D-4417-46AA-95D4-8BE5F31204EA}" destId="{2D65E1F9-00DF-4689-8258-984D04D6613E}" srcOrd="1" destOrd="0" presId="urn:microsoft.com/office/officeart/2005/8/layout/hList7"/>
    <dgm:cxn modelId="{6ABD1317-17D3-4887-8DDE-4E4023405A61}" type="presParOf" srcId="{2B863F0D-4417-46AA-95D4-8BE5F31204EA}" destId="{C15AE543-40C7-4669-B185-833588889AE6}" srcOrd="2" destOrd="0" presId="urn:microsoft.com/office/officeart/2005/8/layout/hList7"/>
    <dgm:cxn modelId="{BBE76531-6A63-4DA6-B327-585CF9698206}" type="presParOf" srcId="{2B863F0D-4417-46AA-95D4-8BE5F31204EA}" destId="{523FC0EE-9435-4CFC-83D5-C498C3F63167}" srcOrd="3" destOrd="0" presId="urn:microsoft.com/office/officeart/2005/8/layout/hList7"/>
    <dgm:cxn modelId="{DD80C1A7-90DF-4216-93B8-CD84ABA15BD2}" type="presParOf" srcId="{F3B17EEC-AFF2-4989-8BFC-3F08C5134FA9}" destId="{EEEF7BD3-E72B-485B-9E37-116A104554BD}" srcOrd="9" destOrd="0" presId="urn:microsoft.com/office/officeart/2005/8/layout/hList7"/>
    <dgm:cxn modelId="{AF33C906-11A9-4CE7-9E39-B8C2CEAAE4B9}" type="presParOf" srcId="{F3B17EEC-AFF2-4989-8BFC-3F08C5134FA9}" destId="{510CAE51-68F7-44EB-9498-8FB6E2970522}" srcOrd="10" destOrd="0" presId="urn:microsoft.com/office/officeart/2005/8/layout/hList7"/>
    <dgm:cxn modelId="{6517DD28-3518-40D3-9458-6228720F1880}" type="presParOf" srcId="{510CAE51-68F7-44EB-9498-8FB6E2970522}" destId="{A73A96B4-F882-4E57-91C4-8A6A186FF7DA}" srcOrd="0" destOrd="0" presId="urn:microsoft.com/office/officeart/2005/8/layout/hList7"/>
    <dgm:cxn modelId="{2DDC6211-98DF-41B8-9802-7281227DACCB}" type="presParOf" srcId="{510CAE51-68F7-44EB-9498-8FB6E2970522}" destId="{FD74DA80-365E-4C06-A42D-7DA50857A39A}" srcOrd="1" destOrd="0" presId="urn:microsoft.com/office/officeart/2005/8/layout/hList7"/>
    <dgm:cxn modelId="{1188D289-01B2-4FE2-921F-FF24BFC15E66}" type="presParOf" srcId="{510CAE51-68F7-44EB-9498-8FB6E2970522}" destId="{EE5F0ECE-118D-4663-9699-3F0B2BD93EC8}" srcOrd="2" destOrd="0" presId="urn:microsoft.com/office/officeart/2005/8/layout/hList7"/>
    <dgm:cxn modelId="{2D9A3319-B329-4CC0-857E-4263185EAAF4}" type="presParOf" srcId="{510CAE51-68F7-44EB-9498-8FB6E2970522}" destId="{071092A1-47D0-49C7-AF66-BDD5B08F4A0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162B19-2D29-434B-8702-A05D2AE4CFD3}" type="doc">
      <dgm:prSet loTypeId="urn:microsoft.com/office/officeart/2005/8/layout/target3" loCatId="relationship" qsTypeId="urn:microsoft.com/office/officeart/2005/8/quickstyle/simple2" qsCatId="simple" csTypeId="urn:microsoft.com/office/officeart/2005/8/colors/colorful2" csCatId="colorful" phldr="1"/>
      <dgm:spPr/>
      <dgm:t>
        <a:bodyPr/>
        <a:lstStyle/>
        <a:p>
          <a:endParaRPr lang="en-IN"/>
        </a:p>
      </dgm:t>
    </dgm:pt>
    <dgm:pt modelId="{F92711FA-1D04-461D-82F1-3B9E9F00C2ED}">
      <dgm:prSet/>
      <dgm:spPr/>
      <dgm:t>
        <a:bodyPr/>
        <a:lstStyle/>
        <a:p>
          <a:r>
            <a:rPr lang="en-US" b="1" i="0" baseline="0" dirty="0"/>
            <a:t>Advanced Stock Prediction:</a:t>
          </a:r>
          <a:r>
            <a:rPr lang="en-US" b="0" i="0" baseline="0" dirty="0"/>
            <a:t> Enhance forecasting accuracy using LSTM models. </a:t>
          </a:r>
          <a:endParaRPr lang="en-IN" dirty="0"/>
        </a:p>
      </dgm:t>
    </dgm:pt>
    <dgm:pt modelId="{60635D2E-89B5-4CD4-97C9-5E25F94493F5}" type="parTrans" cxnId="{A8CB9D2F-F716-4C04-AD4B-9F94145BA79D}">
      <dgm:prSet/>
      <dgm:spPr/>
      <dgm:t>
        <a:bodyPr/>
        <a:lstStyle/>
        <a:p>
          <a:endParaRPr lang="en-IN"/>
        </a:p>
      </dgm:t>
    </dgm:pt>
    <dgm:pt modelId="{E1AE07D6-C008-4B69-9BB3-C3C782C0F751}" type="sibTrans" cxnId="{A8CB9D2F-F716-4C04-AD4B-9F94145BA79D}">
      <dgm:prSet/>
      <dgm:spPr/>
      <dgm:t>
        <a:bodyPr/>
        <a:lstStyle/>
        <a:p>
          <a:endParaRPr lang="en-IN"/>
        </a:p>
      </dgm:t>
    </dgm:pt>
    <dgm:pt modelId="{EB29B3EF-2467-49E3-855E-06D09486E3D3}">
      <dgm:prSet/>
      <dgm:spPr/>
      <dgm:t>
        <a:bodyPr/>
        <a:lstStyle/>
        <a:p>
          <a:r>
            <a:rPr lang="en-US" b="1" i="0" baseline="0" dirty="0"/>
            <a:t>Automated Workflows:</a:t>
          </a:r>
          <a:r>
            <a:rPr lang="en-US" b="0" i="0" baseline="0" dirty="0"/>
            <a:t> Integrate GitHub Actions for seamless data processing and model deployment. </a:t>
          </a:r>
          <a:endParaRPr lang="en-IN" dirty="0"/>
        </a:p>
      </dgm:t>
    </dgm:pt>
    <dgm:pt modelId="{F5168693-B829-42E1-ACFC-C8DD8CD6C573}" type="parTrans" cxnId="{781A3EF0-0AD1-46FA-A197-EC082CADD846}">
      <dgm:prSet/>
      <dgm:spPr/>
      <dgm:t>
        <a:bodyPr/>
        <a:lstStyle/>
        <a:p>
          <a:endParaRPr lang="en-IN"/>
        </a:p>
      </dgm:t>
    </dgm:pt>
    <dgm:pt modelId="{487897A5-2960-44C7-B054-04FAB606C187}" type="sibTrans" cxnId="{781A3EF0-0AD1-46FA-A197-EC082CADD846}">
      <dgm:prSet/>
      <dgm:spPr/>
      <dgm:t>
        <a:bodyPr/>
        <a:lstStyle/>
        <a:p>
          <a:endParaRPr lang="en-IN"/>
        </a:p>
      </dgm:t>
    </dgm:pt>
    <dgm:pt modelId="{342887B7-3702-401E-A9A8-64EF81956B6B}">
      <dgm:prSet/>
      <dgm:spPr/>
      <dgm:t>
        <a:bodyPr/>
        <a:lstStyle/>
        <a:p>
          <a:r>
            <a:rPr lang="en-US" b="1" i="0" baseline="0"/>
            <a:t>Comprehensive Data Management:</a:t>
          </a:r>
          <a:r>
            <a:rPr lang="en-US" b="0" i="0" baseline="0"/>
            <a:t> Store and manage stock data efficiently using InfluxDB. </a:t>
          </a:r>
          <a:endParaRPr lang="en-IN"/>
        </a:p>
      </dgm:t>
    </dgm:pt>
    <dgm:pt modelId="{15DEB78E-7B66-44B4-9271-7165EA8B4FB1}" type="parTrans" cxnId="{3E58FEA7-0013-4D5B-9F99-39761A5F19CE}">
      <dgm:prSet/>
      <dgm:spPr/>
      <dgm:t>
        <a:bodyPr/>
        <a:lstStyle/>
        <a:p>
          <a:endParaRPr lang="en-IN"/>
        </a:p>
      </dgm:t>
    </dgm:pt>
    <dgm:pt modelId="{260A94D6-8055-4D4C-9D04-7545893DF7EE}" type="sibTrans" cxnId="{3E58FEA7-0013-4D5B-9F99-39761A5F19CE}">
      <dgm:prSet/>
      <dgm:spPr/>
      <dgm:t>
        <a:bodyPr/>
        <a:lstStyle/>
        <a:p>
          <a:endParaRPr lang="en-IN"/>
        </a:p>
      </dgm:t>
    </dgm:pt>
    <dgm:pt modelId="{F165F3A9-8016-4E1F-AAEE-BCF495F2FAD9}">
      <dgm:prSet/>
      <dgm:spPr/>
      <dgm:t>
        <a:bodyPr/>
        <a:lstStyle/>
        <a:p>
          <a:r>
            <a:rPr lang="en-US" b="1" i="0" baseline="0"/>
            <a:t>Interactive Data Visualization:</a:t>
          </a:r>
          <a:r>
            <a:rPr lang="en-US" b="0" i="0" baseline="0"/>
            <a:t> Utilize Power BI and Grafana for real-time market insights and trend analysis. </a:t>
          </a:r>
          <a:endParaRPr lang="en-IN"/>
        </a:p>
      </dgm:t>
    </dgm:pt>
    <dgm:pt modelId="{172B0B29-B89D-4005-B85E-F15792598759}" type="parTrans" cxnId="{50D73BA3-7CB5-4FD5-B529-BBF41402B7D0}">
      <dgm:prSet/>
      <dgm:spPr/>
      <dgm:t>
        <a:bodyPr/>
        <a:lstStyle/>
        <a:p>
          <a:endParaRPr lang="en-IN"/>
        </a:p>
      </dgm:t>
    </dgm:pt>
    <dgm:pt modelId="{D1059DB4-2CA3-4C1D-B8D4-9D96D5FB28A2}" type="sibTrans" cxnId="{50D73BA3-7CB5-4FD5-B529-BBF41402B7D0}">
      <dgm:prSet/>
      <dgm:spPr/>
      <dgm:t>
        <a:bodyPr/>
        <a:lstStyle/>
        <a:p>
          <a:endParaRPr lang="en-IN"/>
        </a:p>
      </dgm:t>
    </dgm:pt>
    <dgm:pt modelId="{81D8F2A6-7120-4232-9FF6-2C92F8338191}">
      <dgm:prSet/>
      <dgm:spPr/>
      <dgm:t>
        <a:bodyPr/>
        <a:lstStyle/>
        <a:p>
          <a:r>
            <a:rPr lang="en-US" b="1" i="0" baseline="0" dirty="0"/>
            <a:t>AI-driven Automation:</a:t>
          </a:r>
          <a:r>
            <a:rPr lang="en-US" b="0" i="0" baseline="0" dirty="0"/>
            <a:t> Deploy </a:t>
          </a:r>
          <a:r>
            <a:rPr lang="en-US" b="0" i="0" baseline="0" dirty="0" err="1"/>
            <a:t>Streamlit</a:t>
          </a:r>
          <a:r>
            <a:rPr lang="en-US" b="0" i="0" baseline="0" dirty="0"/>
            <a:t>-based applications, chatbots, and real-time csv download systems for stock alerts and insights. </a:t>
          </a:r>
          <a:endParaRPr lang="en-IN" dirty="0"/>
        </a:p>
      </dgm:t>
    </dgm:pt>
    <dgm:pt modelId="{62E68CE7-8307-409D-8B10-AA4E097A94B0}" type="parTrans" cxnId="{231EE50D-9645-4EFC-AF90-399889CB4F1A}">
      <dgm:prSet/>
      <dgm:spPr/>
      <dgm:t>
        <a:bodyPr/>
        <a:lstStyle/>
        <a:p>
          <a:endParaRPr lang="en-IN"/>
        </a:p>
      </dgm:t>
    </dgm:pt>
    <dgm:pt modelId="{387C0CB1-1FC3-4B79-B6E9-7463206F15B5}" type="sibTrans" cxnId="{231EE50D-9645-4EFC-AF90-399889CB4F1A}">
      <dgm:prSet/>
      <dgm:spPr/>
      <dgm:t>
        <a:bodyPr/>
        <a:lstStyle/>
        <a:p>
          <a:endParaRPr lang="en-IN"/>
        </a:p>
      </dgm:t>
    </dgm:pt>
    <dgm:pt modelId="{D70ABBA6-767E-4B6B-9B76-3D36079757D8}" type="pres">
      <dgm:prSet presAssocID="{F4162B19-2D29-434B-8702-A05D2AE4CFD3}" presName="Name0" presStyleCnt="0">
        <dgm:presLayoutVars>
          <dgm:chMax val="7"/>
          <dgm:dir/>
          <dgm:animLvl val="lvl"/>
          <dgm:resizeHandles val="exact"/>
        </dgm:presLayoutVars>
      </dgm:prSet>
      <dgm:spPr/>
    </dgm:pt>
    <dgm:pt modelId="{447D1066-DC05-4A16-B532-0EA8EB6D4ED4}" type="pres">
      <dgm:prSet presAssocID="{F92711FA-1D04-461D-82F1-3B9E9F00C2ED}" presName="circle1" presStyleLbl="node1" presStyleIdx="0" presStyleCnt="5"/>
      <dgm:spPr/>
    </dgm:pt>
    <dgm:pt modelId="{8CF1BFD8-EAA1-4269-8E45-2F3448C6CC54}" type="pres">
      <dgm:prSet presAssocID="{F92711FA-1D04-461D-82F1-3B9E9F00C2ED}" presName="space" presStyleCnt="0"/>
      <dgm:spPr/>
    </dgm:pt>
    <dgm:pt modelId="{40A8DC95-04A4-45A3-B8E8-2BD6A1337407}" type="pres">
      <dgm:prSet presAssocID="{F92711FA-1D04-461D-82F1-3B9E9F00C2ED}" presName="rect1" presStyleLbl="alignAcc1" presStyleIdx="0" presStyleCnt="5"/>
      <dgm:spPr/>
    </dgm:pt>
    <dgm:pt modelId="{02674A59-ECB8-4405-8B63-8B702FFFDC66}" type="pres">
      <dgm:prSet presAssocID="{EB29B3EF-2467-49E3-855E-06D09486E3D3}" presName="vertSpace2" presStyleLbl="node1" presStyleIdx="0" presStyleCnt="5"/>
      <dgm:spPr/>
    </dgm:pt>
    <dgm:pt modelId="{4E8256B3-CD5B-4D3F-BE81-5515530E23DB}" type="pres">
      <dgm:prSet presAssocID="{EB29B3EF-2467-49E3-855E-06D09486E3D3}" presName="circle2" presStyleLbl="node1" presStyleIdx="1" presStyleCnt="5"/>
      <dgm:spPr/>
    </dgm:pt>
    <dgm:pt modelId="{B5E9EFED-73FD-42B5-A69D-F8EFC1490059}" type="pres">
      <dgm:prSet presAssocID="{EB29B3EF-2467-49E3-855E-06D09486E3D3}" presName="rect2" presStyleLbl="alignAcc1" presStyleIdx="1" presStyleCnt="5"/>
      <dgm:spPr/>
    </dgm:pt>
    <dgm:pt modelId="{FB92130A-8770-40E0-A7C6-098CB7519F75}" type="pres">
      <dgm:prSet presAssocID="{342887B7-3702-401E-A9A8-64EF81956B6B}" presName="vertSpace3" presStyleLbl="node1" presStyleIdx="1" presStyleCnt="5"/>
      <dgm:spPr/>
    </dgm:pt>
    <dgm:pt modelId="{0FC6F895-1BF6-4396-A5E4-FAAD8FCC0C0D}" type="pres">
      <dgm:prSet presAssocID="{342887B7-3702-401E-A9A8-64EF81956B6B}" presName="circle3" presStyleLbl="node1" presStyleIdx="2" presStyleCnt="5"/>
      <dgm:spPr/>
    </dgm:pt>
    <dgm:pt modelId="{19C3795B-2E86-46DE-9278-82836ED6CFBC}" type="pres">
      <dgm:prSet presAssocID="{342887B7-3702-401E-A9A8-64EF81956B6B}" presName="rect3" presStyleLbl="alignAcc1" presStyleIdx="2" presStyleCnt="5"/>
      <dgm:spPr/>
    </dgm:pt>
    <dgm:pt modelId="{5FCA643C-95E1-4C5F-84FC-63A9275D7C3B}" type="pres">
      <dgm:prSet presAssocID="{F165F3A9-8016-4E1F-AAEE-BCF495F2FAD9}" presName="vertSpace4" presStyleLbl="node1" presStyleIdx="2" presStyleCnt="5"/>
      <dgm:spPr/>
    </dgm:pt>
    <dgm:pt modelId="{36535CF2-ABC5-418C-BE6C-7FEC3A4EEB48}" type="pres">
      <dgm:prSet presAssocID="{F165F3A9-8016-4E1F-AAEE-BCF495F2FAD9}" presName="circle4" presStyleLbl="node1" presStyleIdx="3" presStyleCnt="5"/>
      <dgm:spPr/>
    </dgm:pt>
    <dgm:pt modelId="{12C2F68E-FD04-42DC-A405-235E2F29B4A2}" type="pres">
      <dgm:prSet presAssocID="{F165F3A9-8016-4E1F-AAEE-BCF495F2FAD9}" presName="rect4" presStyleLbl="alignAcc1" presStyleIdx="3" presStyleCnt="5"/>
      <dgm:spPr/>
    </dgm:pt>
    <dgm:pt modelId="{39623D57-8CBD-4CD8-A43D-55B0EB92CE5F}" type="pres">
      <dgm:prSet presAssocID="{81D8F2A6-7120-4232-9FF6-2C92F8338191}" presName="vertSpace5" presStyleLbl="node1" presStyleIdx="3" presStyleCnt="5"/>
      <dgm:spPr/>
    </dgm:pt>
    <dgm:pt modelId="{28B764CD-2940-4445-83D5-35F1694461D8}" type="pres">
      <dgm:prSet presAssocID="{81D8F2A6-7120-4232-9FF6-2C92F8338191}" presName="circle5" presStyleLbl="node1" presStyleIdx="4" presStyleCnt="5"/>
      <dgm:spPr/>
    </dgm:pt>
    <dgm:pt modelId="{CC7ABDBD-3B16-4C58-8324-DCFA904616EE}" type="pres">
      <dgm:prSet presAssocID="{81D8F2A6-7120-4232-9FF6-2C92F8338191}" presName="rect5" presStyleLbl="alignAcc1" presStyleIdx="4" presStyleCnt="5"/>
      <dgm:spPr/>
    </dgm:pt>
    <dgm:pt modelId="{6B2DE47F-1646-49C2-954E-23135FE48D2E}" type="pres">
      <dgm:prSet presAssocID="{F92711FA-1D04-461D-82F1-3B9E9F00C2ED}" presName="rect1ParTxNoCh" presStyleLbl="alignAcc1" presStyleIdx="4" presStyleCnt="5">
        <dgm:presLayoutVars>
          <dgm:chMax val="1"/>
          <dgm:bulletEnabled val="1"/>
        </dgm:presLayoutVars>
      </dgm:prSet>
      <dgm:spPr/>
    </dgm:pt>
    <dgm:pt modelId="{08ADA4DE-C827-4855-81F6-27FFD6B96BEC}" type="pres">
      <dgm:prSet presAssocID="{EB29B3EF-2467-49E3-855E-06D09486E3D3}" presName="rect2ParTxNoCh" presStyleLbl="alignAcc1" presStyleIdx="4" presStyleCnt="5">
        <dgm:presLayoutVars>
          <dgm:chMax val="1"/>
          <dgm:bulletEnabled val="1"/>
        </dgm:presLayoutVars>
      </dgm:prSet>
      <dgm:spPr/>
    </dgm:pt>
    <dgm:pt modelId="{94C67DF4-CC30-4518-B168-CD65531BEC93}" type="pres">
      <dgm:prSet presAssocID="{342887B7-3702-401E-A9A8-64EF81956B6B}" presName="rect3ParTxNoCh" presStyleLbl="alignAcc1" presStyleIdx="4" presStyleCnt="5">
        <dgm:presLayoutVars>
          <dgm:chMax val="1"/>
          <dgm:bulletEnabled val="1"/>
        </dgm:presLayoutVars>
      </dgm:prSet>
      <dgm:spPr/>
    </dgm:pt>
    <dgm:pt modelId="{47217CA6-A005-4779-BE86-F3EAB8230827}" type="pres">
      <dgm:prSet presAssocID="{F165F3A9-8016-4E1F-AAEE-BCF495F2FAD9}" presName="rect4ParTxNoCh" presStyleLbl="alignAcc1" presStyleIdx="4" presStyleCnt="5">
        <dgm:presLayoutVars>
          <dgm:chMax val="1"/>
          <dgm:bulletEnabled val="1"/>
        </dgm:presLayoutVars>
      </dgm:prSet>
      <dgm:spPr/>
    </dgm:pt>
    <dgm:pt modelId="{6DDF5831-2128-4EF0-AFF7-42917F132155}" type="pres">
      <dgm:prSet presAssocID="{81D8F2A6-7120-4232-9FF6-2C92F8338191}" presName="rect5ParTxNoCh" presStyleLbl="alignAcc1" presStyleIdx="4" presStyleCnt="5">
        <dgm:presLayoutVars>
          <dgm:chMax val="1"/>
          <dgm:bulletEnabled val="1"/>
        </dgm:presLayoutVars>
      </dgm:prSet>
      <dgm:spPr/>
    </dgm:pt>
  </dgm:ptLst>
  <dgm:cxnLst>
    <dgm:cxn modelId="{E41F0F00-8716-4CE3-82F7-AC2620FEB556}" type="presOf" srcId="{F92711FA-1D04-461D-82F1-3B9E9F00C2ED}" destId="{40A8DC95-04A4-45A3-B8E8-2BD6A1337407}" srcOrd="0" destOrd="0" presId="urn:microsoft.com/office/officeart/2005/8/layout/target3"/>
    <dgm:cxn modelId="{231EE50D-9645-4EFC-AF90-399889CB4F1A}" srcId="{F4162B19-2D29-434B-8702-A05D2AE4CFD3}" destId="{81D8F2A6-7120-4232-9FF6-2C92F8338191}" srcOrd="4" destOrd="0" parTransId="{62E68CE7-8307-409D-8B10-AA4E097A94B0}" sibTransId="{387C0CB1-1FC3-4B79-B6E9-7463206F15B5}"/>
    <dgm:cxn modelId="{C65A6619-FA19-43E2-86A0-D75DD39596E2}" type="presOf" srcId="{81D8F2A6-7120-4232-9FF6-2C92F8338191}" destId="{6DDF5831-2128-4EF0-AFF7-42917F132155}" srcOrd="1" destOrd="0" presId="urn:microsoft.com/office/officeart/2005/8/layout/target3"/>
    <dgm:cxn modelId="{6591281F-754D-42D1-9795-7E8FC4B862B2}" type="presOf" srcId="{F165F3A9-8016-4E1F-AAEE-BCF495F2FAD9}" destId="{47217CA6-A005-4779-BE86-F3EAB8230827}" srcOrd="1" destOrd="0" presId="urn:microsoft.com/office/officeart/2005/8/layout/target3"/>
    <dgm:cxn modelId="{A8CB9D2F-F716-4C04-AD4B-9F94145BA79D}" srcId="{F4162B19-2D29-434B-8702-A05D2AE4CFD3}" destId="{F92711FA-1D04-461D-82F1-3B9E9F00C2ED}" srcOrd="0" destOrd="0" parTransId="{60635D2E-89B5-4CD4-97C9-5E25F94493F5}" sibTransId="{E1AE07D6-C008-4B69-9BB3-C3C782C0F751}"/>
    <dgm:cxn modelId="{81463D3E-DADE-49CB-8F1E-8D1CF198AD19}" type="presOf" srcId="{EB29B3EF-2467-49E3-855E-06D09486E3D3}" destId="{08ADA4DE-C827-4855-81F6-27FFD6B96BEC}" srcOrd="1" destOrd="0" presId="urn:microsoft.com/office/officeart/2005/8/layout/target3"/>
    <dgm:cxn modelId="{85A23065-7EF8-48B1-907B-852BA2BE4C4D}" type="presOf" srcId="{EB29B3EF-2467-49E3-855E-06D09486E3D3}" destId="{B5E9EFED-73FD-42B5-A69D-F8EFC1490059}" srcOrd="0" destOrd="0" presId="urn:microsoft.com/office/officeart/2005/8/layout/target3"/>
    <dgm:cxn modelId="{5F2A186B-4C68-456B-A092-BB32FD3114F0}" type="presOf" srcId="{F4162B19-2D29-434B-8702-A05D2AE4CFD3}" destId="{D70ABBA6-767E-4B6B-9B76-3D36079757D8}" srcOrd="0" destOrd="0" presId="urn:microsoft.com/office/officeart/2005/8/layout/target3"/>
    <dgm:cxn modelId="{6517A54C-963D-4876-86A4-B1B0E64221FD}" type="presOf" srcId="{F165F3A9-8016-4E1F-AAEE-BCF495F2FAD9}" destId="{12C2F68E-FD04-42DC-A405-235E2F29B4A2}" srcOrd="0" destOrd="0" presId="urn:microsoft.com/office/officeart/2005/8/layout/target3"/>
    <dgm:cxn modelId="{CD9B8D8F-04B1-49B7-A1E4-4980EE779365}" type="presOf" srcId="{F92711FA-1D04-461D-82F1-3B9E9F00C2ED}" destId="{6B2DE47F-1646-49C2-954E-23135FE48D2E}" srcOrd="1" destOrd="0" presId="urn:microsoft.com/office/officeart/2005/8/layout/target3"/>
    <dgm:cxn modelId="{50D73BA3-7CB5-4FD5-B529-BBF41402B7D0}" srcId="{F4162B19-2D29-434B-8702-A05D2AE4CFD3}" destId="{F165F3A9-8016-4E1F-AAEE-BCF495F2FAD9}" srcOrd="3" destOrd="0" parTransId="{172B0B29-B89D-4005-B85E-F15792598759}" sibTransId="{D1059DB4-2CA3-4C1D-B8D4-9D96D5FB28A2}"/>
    <dgm:cxn modelId="{FB7043A4-320F-4974-AC7A-92101A95902A}" type="presOf" srcId="{342887B7-3702-401E-A9A8-64EF81956B6B}" destId="{19C3795B-2E86-46DE-9278-82836ED6CFBC}" srcOrd="0" destOrd="0" presId="urn:microsoft.com/office/officeart/2005/8/layout/target3"/>
    <dgm:cxn modelId="{1FF557A7-7668-481A-BFFE-F9ED0A747121}" type="presOf" srcId="{342887B7-3702-401E-A9A8-64EF81956B6B}" destId="{94C67DF4-CC30-4518-B168-CD65531BEC93}" srcOrd="1" destOrd="0" presId="urn:microsoft.com/office/officeart/2005/8/layout/target3"/>
    <dgm:cxn modelId="{3E58FEA7-0013-4D5B-9F99-39761A5F19CE}" srcId="{F4162B19-2D29-434B-8702-A05D2AE4CFD3}" destId="{342887B7-3702-401E-A9A8-64EF81956B6B}" srcOrd="2" destOrd="0" parTransId="{15DEB78E-7B66-44B4-9271-7165EA8B4FB1}" sibTransId="{260A94D6-8055-4D4C-9D04-7545893DF7EE}"/>
    <dgm:cxn modelId="{03C03AE6-9C0D-464D-ADD2-82024C2D628F}" type="presOf" srcId="{81D8F2A6-7120-4232-9FF6-2C92F8338191}" destId="{CC7ABDBD-3B16-4C58-8324-DCFA904616EE}" srcOrd="0" destOrd="0" presId="urn:microsoft.com/office/officeart/2005/8/layout/target3"/>
    <dgm:cxn modelId="{781A3EF0-0AD1-46FA-A197-EC082CADD846}" srcId="{F4162B19-2D29-434B-8702-A05D2AE4CFD3}" destId="{EB29B3EF-2467-49E3-855E-06D09486E3D3}" srcOrd="1" destOrd="0" parTransId="{F5168693-B829-42E1-ACFC-C8DD8CD6C573}" sibTransId="{487897A5-2960-44C7-B054-04FAB606C187}"/>
    <dgm:cxn modelId="{79716B7F-711F-430C-839F-7270EED69F3C}" type="presParOf" srcId="{D70ABBA6-767E-4B6B-9B76-3D36079757D8}" destId="{447D1066-DC05-4A16-B532-0EA8EB6D4ED4}" srcOrd="0" destOrd="0" presId="urn:microsoft.com/office/officeart/2005/8/layout/target3"/>
    <dgm:cxn modelId="{08A97C0D-0755-496E-9DBF-66EC0AB9DEE6}" type="presParOf" srcId="{D70ABBA6-767E-4B6B-9B76-3D36079757D8}" destId="{8CF1BFD8-EAA1-4269-8E45-2F3448C6CC54}" srcOrd="1" destOrd="0" presId="urn:microsoft.com/office/officeart/2005/8/layout/target3"/>
    <dgm:cxn modelId="{6B9603BE-E324-49ED-893F-3D4E2734BBD7}" type="presParOf" srcId="{D70ABBA6-767E-4B6B-9B76-3D36079757D8}" destId="{40A8DC95-04A4-45A3-B8E8-2BD6A1337407}" srcOrd="2" destOrd="0" presId="urn:microsoft.com/office/officeart/2005/8/layout/target3"/>
    <dgm:cxn modelId="{B365288A-FF42-4488-A69B-1F1AFDD6B458}" type="presParOf" srcId="{D70ABBA6-767E-4B6B-9B76-3D36079757D8}" destId="{02674A59-ECB8-4405-8B63-8B702FFFDC66}" srcOrd="3" destOrd="0" presId="urn:microsoft.com/office/officeart/2005/8/layout/target3"/>
    <dgm:cxn modelId="{A2F0DFAD-2BBA-4484-AFD8-953262E1333D}" type="presParOf" srcId="{D70ABBA6-767E-4B6B-9B76-3D36079757D8}" destId="{4E8256B3-CD5B-4D3F-BE81-5515530E23DB}" srcOrd="4" destOrd="0" presId="urn:microsoft.com/office/officeart/2005/8/layout/target3"/>
    <dgm:cxn modelId="{38E99F56-F1A4-4AD1-928B-26A761CA682C}" type="presParOf" srcId="{D70ABBA6-767E-4B6B-9B76-3D36079757D8}" destId="{B5E9EFED-73FD-42B5-A69D-F8EFC1490059}" srcOrd="5" destOrd="0" presId="urn:microsoft.com/office/officeart/2005/8/layout/target3"/>
    <dgm:cxn modelId="{AA10F4ED-2C0B-420D-B895-CBF8D2CE4BAA}" type="presParOf" srcId="{D70ABBA6-767E-4B6B-9B76-3D36079757D8}" destId="{FB92130A-8770-40E0-A7C6-098CB7519F75}" srcOrd="6" destOrd="0" presId="urn:microsoft.com/office/officeart/2005/8/layout/target3"/>
    <dgm:cxn modelId="{DDFF8223-B4E9-4D93-924C-44FEE0710217}" type="presParOf" srcId="{D70ABBA6-767E-4B6B-9B76-3D36079757D8}" destId="{0FC6F895-1BF6-4396-A5E4-FAAD8FCC0C0D}" srcOrd="7" destOrd="0" presId="urn:microsoft.com/office/officeart/2005/8/layout/target3"/>
    <dgm:cxn modelId="{618ABB27-3E85-4BB4-8CF2-0E394FA6DF0C}" type="presParOf" srcId="{D70ABBA6-767E-4B6B-9B76-3D36079757D8}" destId="{19C3795B-2E86-46DE-9278-82836ED6CFBC}" srcOrd="8" destOrd="0" presId="urn:microsoft.com/office/officeart/2005/8/layout/target3"/>
    <dgm:cxn modelId="{06459BC4-1B33-4D20-BD81-2FC59AD18528}" type="presParOf" srcId="{D70ABBA6-767E-4B6B-9B76-3D36079757D8}" destId="{5FCA643C-95E1-4C5F-84FC-63A9275D7C3B}" srcOrd="9" destOrd="0" presId="urn:microsoft.com/office/officeart/2005/8/layout/target3"/>
    <dgm:cxn modelId="{1DAF869B-9E2D-4C82-BBA3-30A803470182}" type="presParOf" srcId="{D70ABBA6-767E-4B6B-9B76-3D36079757D8}" destId="{36535CF2-ABC5-418C-BE6C-7FEC3A4EEB48}" srcOrd="10" destOrd="0" presId="urn:microsoft.com/office/officeart/2005/8/layout/target3"/>
    <dgm:cxn modelId="{F2140798-2AA3-4C6B-9238-07EBDC392087}" type="presParOf" srcId="{D70ABBA6-767E-4B6B-9B76-3D36079757D8}" destId="{12C2F68E-FD04-42DC-A405-235E2F29B4A2}" srcOrd="11" destOrd="0" presId="urn:microsoft.com/office/officeart/2005/8/layout/target3"/>
    <dgm:cxn modelId="{68FEC875-8510-475D-9490-B9C84B2866B0}" type="presParOf" srcId="{D70ABBA6-767E-4B6B-9B76-3D36079757D8}" destId="{39623D57-8CBD-4CD8-A43D-55B0EB92CE5F}" srcOrd="12" destOrd="0" presId="urn:microsoft.com/office/officeart/2005/8/layout/target3"/>
    <dgm:cxn modelId="{4C447FBA-DDE0-489B-9DBB-F71A8C5EB24E}" type="presParOf" srcId="{D70ABBA6-767E-4B6B-9B76-3D36079757D8}" destId="{28B764CD-2940-4445-83D5-35F1694461D8}" srcOrd="13" destOrd="0" presId="urn:microsoft.com/office/officeart/2005/8/layout/target3"/>
    <dgm:cxn modelId="{5724A2C3-77B1-4499-B20A-DD1550F46C9F}" type="presParOf" srcId="{D70ABBA6-767E-4B6B-9B76-3D36079757D8}" destId="{CC7ABDBD-3B16-4C58-8324-DCFA904616EE}" srcOrd="14" destOrd="0" presId="urn:microsoft.com/office/officeart/2005/8/layout/target3"/>
    <dgm:cxn modelId="{B61184DA-FA83-4666-97A7-B2B54153D4D0}" type="presParOf" srcId="{D70ABBA6-767E-4B6B-9B76-3D36079757D8}" destId="{6B2DE47F-1646-49C2-954E-23135FE48D2E}" srcOrd="15" destOrd="0" presId="urn:microsoft.com/office/officeart/2005/8/layout/target3"/>
    <dgm:cxn modelId="{FBDA9EB5-D566-4FD8-B274-3BC6A42FDDFB}" type="presParOf" srcId="{D70ABBA6-767E-4B6B-9B76-3D36079757D8}" destId="{08ADA4DE-C827-4855-81F6-27FFD6B96BEC}" srcOrd="16" destOrd="0" presId="urn:microsoft.com/office/officeart/2005/8/layout/target3"/>
    <dgm:cxn modelId="{420ACE69-0DF6-4878-912C-5FAB10BB2882}" type="presParOf" srcId="{D70ABBA6-767E-4B6B-9B76-3D36079757D8}" destId="{94C67DF4-CC30-4518-B168-CD65531BEC93}" srcOrd="17" destOrd="0" presId="urn:microsoft.com/office/officeart/2005/8/layout/target3"/>
    <dgm:cxn modelId="{C9C57265-E25E-4515-8B2A-A9FC26045354}" type="presParOf" srcId="{D70ABBA6-767E-4B6B-9B76-3D36079757D8}" destId="{47217CA6-A005-4779-BE86-F3EAB8230827}" srcOrd="18" destOrd="0" presId="urn:microsoft.com/office/officeart/2005/8/layout/target3"/>
    <dgm:cxn modelId="{D4C5B801-9654-4C90-80CC-7D130250A746}" type="presParOf" srcId="{D70ABBA6-767E-4B6B-9B76-3D36079757D8}" destId="{6DDF5831-2128-4EF0-AFF7-42917F132155}" srcOrd="19"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803555-34EF-427F-B768-E970B7AF1115}">
      <dsp:nvSpPr>
        <dsp:cNvPr id="0" name=""/>
        <dsp:cNvSpPr/>
      </dsp:nvSpPr>
      <dsp:spPr>
        <a:xfrm>
          <a:off x="0" y="17042"/>
          <a:ext cx="10689771" cy="793534"/>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dirty="0"/>
            <a:t>Stock Market Volatility </a:t>
          </a:r>
          <a:r>
            <a:rPr lang="en-US" sz="2100" kern="1200" dirty="0"/>
            <a:t>– Fluctuations make it challenging to predict stock prices accurately.  </a:t>
          </a:r>
          <a:endParaRPr lang="en-IN" sz="2100" kern="1200" dirty="0"/>
        </a:p>
      </dsp:txBody>
      <dsp:txXfrm>
        <a:off x="38737" y="55779"/>
        <a:ext cx="10612297" cy="716060"/>
      </dsp:txXfrm>
    </dsp:sp>
    <dsp:sp modelId="{7BDAC94F-AC83-485C-9EBD-2BB64ED612DB}">
      <dsp:nvSpPr>
        <dsp:cNvPr id="0" name=""/>
        <dsp:cNvSpPr/>
      </dsp:nvSpPr>
      <dsp:spPr>
        <a:xfrm>
          <a:off x="0" y="871057"/>
          <a:ext cx="10689771" cy="793534"/>
        </a:xfrm>
        <a:prstGeom prst="roundRect">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a:t>Integration of Diverse Data </a:t>
          </a:r>
          <a:r>
            <a:rPr lang="en-US" sz="2100" kern="1200"/>
            <a:t>– Combining numerical stock data with financial news analysis is complex.  </a:t>
          </a:r>
          <a:endParaRPr lang="en-IN" sz="2100" kern="1200"/>
        </a:p>
      </dsp:txBody>
      <dsp:txXfrm>
        <a:off x="38737" y="909794"/>
        <a:ext cx="10612297" cy="716060"/>
      </dsp:txXfrm>
    </dsp:sp>
    <dsp:sp modelId="{6DAB13CF-42C8-4855-A02D-6EEB7281F1C8}">
      <dsp:nvSpPr>
        <dsp:cNvPr id="0" name=""/>
        <dsp:cNvSpPr/>
      </dsp:nvSpPr>
      <dsp:spPr>
        <a:xfrm>
          <a:off x="0" y="1725071"/>
          <a:ext cx="10689771" cy="793534"/>
        </a:xfrm>
        <a:prstGeom prst="roundRect">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dirty="0"/>
            <a:t>Real-time Data Processing </a:t>
          </a:r>
          <a:r>
            <a:rPr lang="en-US" sz="2100" kern="1200" dirty="0"/>
            <a:t>– Ensuring fast and efficient handling of large timeseries datasets.  </a:t>
          </a:r>
          <a:endParaRPr lang="en-IN" sz="2100" kern="1200" dirty="0"/>
        </a:p>
      </dsp:txBody>
      <dsp:txXfrm>
        <a:off x="38737" y="1763808"/>
        <a:ext cx="10612297" cy="716060"/>
      </dsp:txXfrm>
    </dsp:sp>
    <dsp:sp modelId="{196E7FA0-44BB-4E4D-97BC-8DE0C8D9986C}">
      <dsp:nvSpPr>
        <dsp:cNvPr id="0" name=""/>
        <dsp:cNvSpPr/>
      </dsp:nvSpPr>
      <dsp:spPr>
        <a:xfrm>
          <a:off x="0" y="2579085"/>
          <a:ext cx="10689771" cy="793534"/>
        </a:xfrm>
        <a:prstGeom prst="roundRect">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dirty="0"/>
            <a:t>Scalability Issues </a:t>
          </a:r>
          <a:r>
            <a:rPr lang="en-US" sz="2100" kern="1200" dirty="0"/>
            <a:t>– Managing increasing data volumes while maintaining system performance.  </a:t>
          </a:r>
          <a:endParaRPr lang="en-IN" sz="2100" kern="1200" dirty="0"/>
        </a:p>
      </dsp:txBody>
      <dsp:txXfrm>
        <a:off x="38737" y="2617822"/>
        <a:ext cx="10612297" cy="716060"/>
      </dsp:txXfrm>
    </dsp:sp>
    <dsp:sp modelId="{83FAB87D-559F-487C-9513-E64A77EC35D1}">
      <dsp:nvSpPr>
        <dsp:cNvPr id="0" name=""/>
        <dsp:cNvSpPr/>
      </dsp:nvSpPr>
      <dsp:spPr>
        <a:xfrm>
          <a:off x="0" y="3433099"/>
          <a:ext cx="10689771" cy="793534"/>
        </a:xfrm>
        <a:prstGeom prst="roundRect">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a:t>Automation in Stock Analysis </a:t>
          </a:r>
          <a:r>
            <a:rPr lang="en-US" sz="2100" kern="1200"/>
            <a:t>– Need for AI-driven chatbots and automated insights for better decision-making.  </a:t>
          </a:r>
          <a:endParaRPr lang="en-IN" sz="2100" kern="1200"/>
        </a:p>
      </dsp:txBody>
      <dsp:txXfrm>
        <a:off x="38737" y="3471836"/>
        <a:ext cx="10612297" cy="716060"/>
      </dsp:txXfrm>
    </dsp:sp>
    <dsp:sp modelId="{D3C58EDD-4282-4835-9FAE-E634E7167896}">
      <dsp:nvSpPr>
        <dsp:cNvPr id="0" name=""/>
        <dsp:cNvSpPr/>
      </dsp:nvSpPr>
      <dsp:spPr>
        <a:xfrm>
          <a:off x="0" y="4287113"/>
          <a:ext cx="10689771" cy="793534"/>
        </a:xfrm>
        <a:prstGeom prst="round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just" defTabSz="933450">
            <a:lnSpc>
              <a:spcPct val="90000"/>
            </a:lnSpc>
            <a:spcBef>
              <a:spcPct val="0"/>
            </a:spcBef>
            <a:spcAft>
              <a:spcPct val="35000"/>
            </a:spcAft>
            <a:buNone/>
          </a:pPr>
          <a:r>
            <a:rPr lang="en-US" sz="2100" b="1" kern="1200" dirty="0"/>
            <a:t>Real-time Prediction: </a:t>
          </a:r>
          <a:r>
            <a:rPr lang="en-US" sz="2100" kern="1200" dirty="0"/>
            <a:t>Enables users to view real-time forecasts for up to 15 days based on historical data, with an option to download the results as a CSV file.</a:t>
          </a:r>
          <a:endParaRPr lang="en-IN" sz="2100" kern="1200" dirty="0"/>
        </a:p>
      </dsp:txBody>
      <dsp:txXfrm>
        <a:off x="38737" y="4325850"/>
        <a:ext cx="10612297" cy="7160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E11F05-8659-4244-8624-EC315E262A0D}">
      <dsp:nvSpPr>
        <dsp:cNvPr id="0" name=""/>
        <dsp:cNvSpPr/>
      </dsp:nvSpPr>
      <dsp:spPr>
        <a:xfrm>
          <a:off x="0" y="0"/>
          <a:ext cx="8097012" cy="919160"/>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Data Collection &amp; Storage</a:t>
          </a:r>
          <a:r>
            <a:rPr lang="en-US" sz="1800" kern="1200" dirty="0"/>
            <a:t>: Gather historical stock prices, financial reports, and market news, then store them efficiently using InfluxDB.</a:t>
          </a:r>
          <a:endParaRPr lang="en-IN" sz="1800" kern="1200" dirty="0"/>
        </a:p>
      </dsp:txBody>
      <dsp:txXfrm>
        <a:off x="26921" y="26921"/>
        <a:ext cx="6997625" cy="865318"/>
      </dsp:txXfrm>
    </dsp:sp>
    <dsp:sp modelId="{3F52AD11-3E53-4AD2-AF19-7F97EF28320C}">
      <dsp:nvSpPr>
        <dsp:cNvPr id="0" name=""/>
        <dsp:cNvSpPr/>
      </dsp:nvSpPr>
      <dsp:spPr>
        <a:xfrm>
          <a:off x="604647" y="1046821"/>
          <a:ext cx="8097012" cy="919160"/>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Model Implementation:</a:t>
          </a:r>
          <a:r>
            <a:rPr lang="en-US" sz="1800" kern="1200" dirty="0"/>
            <a:t> Apply ARIMA, LSTM, and Transformer models for trend analysis and stock price prediction.</a:t>
          </a:r>
          <a:endParaRPr lang="en-IN" sz="1800" kern="1200" dirty="0"/>
        </a:p>
      </dsp:txBody>
      <dsp:txXfrm>
        <a:off x="631568" y="1073742"/>
        <a:ext cx="6841068" cy="865318"/>
      </dsp:txXfrm>
    </dsp:sp>
    <dsp:sp modelId="{64611DED-A44F-42AC-999D-BADF0A69EC59}">
      <dsp:nvSpPr>
        <dsp:cNvPr id="0" name=""/>
        <dsp:cNvSpPr/>
      </dsp:nvSpPr>
      <dsp:spPr>
        <a:xfrm>
          <a:off x="1209293" y="2093642"/>
          <a:ext cx="8097012" cy="919160"/>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Workflow Automation: </a:t>
          </a:r>
          <a:r>
            <a:rPr lang="en-US" sz="1800" kern="1200" dirty="0"/>
            <a:t>Utilize GitHub Actions and </a:t>
          </a:r>
          <a:r>
            <a:rPr lang="en-US" sz="1800" kern="1200" dirty="0" err="1"/>
            <a:t>Metaflow</a:t>
          </a:r>
          <a:r>
            <a:rPr lang="en-US" sz="1800" kern="1200" dirty="0"/>
            <a:t> to automate data processing, model training, and deployment.</a:t>
          </a:r>
          <a:endParaRPr lang="en-IN" sz="1800" kern="1200" dirty="0"/>
        </a:p>
      </dsp:txBody>
      <dsp:txXfrm>
        <a:off x="1236214" y="2120563"/>
        <a:ext cx="6841068" cy="865318"/>
      </dsp:txXfrm>
    </dsp:sp>
    <dsp:sp modelId="{365D9EAE-02C4-445A-9987-FDBEAFD7AFD4}">
      <dsp:nvSpPr>
        <dsp:cNvPr id="0" name=""/>
        <dsp:cNvSpPr/>
      </dsp:nvSpPr>
      <dsp:spPr>
        <a:xfrm>
          <a:off x="1813940" y="3140464"/>
          <a:ext cx="8097012" cy="919160"/>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Data Visualization: </a:t>
          </a:r>
          <a:r>
            <a:rPr lang="en-US" sz="1800" kern="1200" dirty="0"/>
            <a:t>Use Power BI and Grafana to create interactive dashboards for real-time stock analysis and insights.</a:t>
          </a:r>
          <a:endParaRPr lang="en-IN" sz="1800" kern="1200" dirty="0"/>
        </a:p>
      </dsp:txBody>
      <dsp:txXfrm>
        <a:off x="1840861" y="3167385"/>
        <a:ext cx="6841068" cy="865318"/>
      </dsp:txXfrm>
    </dsp:sp>
    <dsp:sp modelId="{959CC1DC-F69D-40D1-8946-B271FDE09C4A}">
      <dsp:nvSpPr>
        <dsp:cNvPr id="0" name=""/>
        <dsp:cNvSpPr/>
      </dsp:nvSpPr>
      <dsp:spPr>
        <a:xfrm>
          <a:off x="2418587" y="4187285"/>
          <a:ext cx="8097012" cy="919160"/>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b="1" kern="1200" dirty="0"/>
            <a:t>Real-time Deployment</a:t>
          </a:r>
          <a:r>
            <a:rPr lang="en-US" sz="1800" kern="1200" dirty="0"/>
            <a:t>: Deploy AI chatbots for automated stock analysis using </a:t>
          </a:r>
          <a:r>
            <a:rPr lang="en-US" sz="1800" kern="1200" dirty="0" err="1"/>
            <a:t>Streamlit</a:t>
          </a:r>
          <a:r>
            <a:rPr lang="en-US" sz="1800" kern="1200" dirty="0"/>
            <a:t> and implement a mailing system for real-time market alerts.</a:t>
          </a:r>
          <a:endParaRPr lang="en-IN" sz="1800" kern="1200" dirty="0"/>
        </a:p>
      </dsp:txBody>
      <dsp:txXfrm>
        <a:off x="2445508" y="4214206"/>
        <a:ext cx="6841068" cy="865318"/>
      </dsp:txXfrm>
    </dsp:sp>
    <dsp:sp modelId="{D7A3692A-26D6-4E79-A21A-056113153001}">
      <dsp:nvSpPr>
        <dsp:cNvPr id="0" name=""/>
        <dsp:cNvSpPr/>
      </dsp:nvSpPr>
      <dsp:spPr>
        <a:xfrm>
          <a:off x="7499557" y="671497"/>
          <a:ext cx="597454" cy="597454"/>
        </a:xfrm>
        <a:prstGeom prst="downArrow">
          <a:avLst>
            <a:gd name="adj1" fmla="val 55000"/>
            <a:gd name="adj2" fmla="val 45000"/>
          </a:avLst>
        </a:prstGeom>
        <a:solidFill>
          <a:schemeClr val="accent2">
            <a:tint val="40000"/>
            <a:alpha val="90000"/>
            <a:hueOff val="0"/>
            <a:satOff val="0"/>
            <a:lumOff val="0"/>
            <a:alphaOff val="0"/>
          </a:schemeClr>
        </a:solidFill>
        <a:ln w="1905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7633984" y="671497"/>
        <a:ext cx="328600" cy="449584"/>
      </dsp:txXfrm>
    </dsp:sp>
    <dsp:sp modelId="{49703CFE-C60B-424B-98FE-64E2C9999BBB}">
      <dsp:nvSpPr>
        <dsp:cNvPr id="0" name=""/>
        <dsp:cNvSpPr/>
      </dsp:nvSpPr>
      <dsp:spPr>
        <a:xfrm>
          <a:off x="8104204" y="1718319"/>
          <a:ext cx="597454" cy="597454"/>
        </a:xfrm>
        <a:prstGeom prst="downArrow">
          <a:avLst>
            <a:gd name="adj1" fmla="val 55000"/>
            <a:gd name="adj2" fmla="val 45000"/>
          </a:avLst>
        </a:prstGeom>
        <a:solidFill>
          <a:schemeClr val="accent3">
            <a:tint val="40000"/>
            <a:alpha val="90000"/>
            <a:hueOff val="0"/>
            <a:satOff val="0"/>
            <a:lumOff val="0"/>
            <a:alphaOff val="0"/>
          </a:schemeClr>
        </a:solidFill>
        <a:ln w="1905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8238631" y="1718319"/>
        <a:ext cx="328600" cy="449584"/>
      </dsp:txXfrm>
    </dsp:sp>
    <dsp:sp modelId="{FFE548B4-66C8-49E5-9CBF-649E916E7EDA}">
      <dsp:nvSpPr>
        <dsp:cNvPr id="0" name=""/>
        <dsp:cNvSpPr/>
      </dsp:nvSpPr>
      <dsp:spPr>
        <a:xfrm>
          <a:off x="8708851" y="2749821"/>
          <a:ext cx="597454" cy="597454"/>
        </a:xfrm>
        <a:prstGeom prst="downArrow">
          <a:avLst>
            <a:gd name="adj1" fmla="val 55000"/>
            <a:gd name="adj2" fmla="val 45000"/>
          </a:avLst>
        </a:prstGeom>
        <a:solidFill>
          <a:schemeClr val="accent4">
            <a:tint val="40000"/>
            <a:alpha val="90000"/>
            <a:hueOff val="0"/>
            <a:satOff val="0"/>
            <a:lumOff val="0"/>
            <a:alphaOff val="0"/>
          </a:schemeClr>
        </a:solidFill>
        <a:ln w="1905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8843278" y="2749821"/>
        <a:ext cx="328600" cy="449584"/>
      </dsp:txXfrm>
    </dsp:sp>
    <dsp:sp modelId="{2D662354-C8E1-415C-A285-F40B5D5B05B8}">
      <dsp:nvSpPr>
        <dsp:cNvPr id="0" name=""/>
        <dsp:cNvSpPr/>
      </dsp:nvSpPr>
      <dsp:spPr>
        <a:xfrm>
          <a:off x="9313498" y="3806855"/>
          <a:ext cx="597454" cy="597454"/>
        </a:xfrm>
        <a:prstGeom prst="downArrow">
          <a:avLst>
            <a:gd name="adj1" fmla="val 55000"/>
            <a:gd name="adj2" fmla="val 45000"/>
          </a:avLst>
        </a:prstGeom>
        <a:solidFill>
          <a:schemeClr val="accent5">
            <a:tint val="40000"/>
            <a:alpha val="90000"/>
            <a:hueOff val="0"/>
            <a:satOff val="0"/>
            <a:lumOff val="0"/>
            <a:alphaOff val="0"/>
          </a:schemeClr>
        </a:solidFill>
        <a:ln w="1905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endParaRPr lang="en-IN" sz="2900" kern="1200"/>
        </a:p>
      </dsp:txBody>
      <dsp:txXfrm>
        <a:off x="9447925" y="3806855"/>
        <a:ext cx="328600" cy="44958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5D1BE1-9AF1-4C92-AC60-1CB4E6722714}">
      <dsp:nvSpPr>
        <dsp:cNvPr id="0" name=""/>
        <dsp:cNvSpPr/>
      </dsp:nvSpPr>
      <dsp:spPr>
        <a:xfrm>
          <a:off x="128" y="0"/>
          <a:ext cx="1709811" cy="5076825"/>
        </a:xfrm>
        <a:prstGeom prst="roundRect">
          <a:avLst>
            <a:gd name="adj" fmla="val 1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b="1" kern="1200" dirty="0"/>
            <a:t>Adoption of Advanced ML Techniques</a:t>
          </a:r>
          <a:endParaRPr lang="en-IN" sz="1700" b="1" kern="1200" dirty="0"/>
        </a:p>
      </dsp:txBody>
      <dsp:txXfrm>
        <a:off x="128" y="2030730"/>
        <a:ext cx="1709811" cy="2030730"/>
      </dsp:txXfrm>
    </dsp:sp>
    <dsp:sp modelId="{EF9F680F-47FB-4BCD-A7FA-243618908DA4}">
      <dsp:nvSpPr>
        <dsp:cNvPr id="0" name=""/>
        <dsp:cNvSpPr/>
      </dsp:nvSpPr>
      <dsp:spPr>
        <a:xfrm>
          <a:off x="51422" y="304609"/>
          <a:ext cx="1607223" cy="169058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3000" r="-3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6C0DDF69-A047-4BC5-BA41-2E4323A63749}">
      <dsp:nvSpPr>
        <dsp:cNvPr id="0" name=""/>
        <dsp:cNvSpPr/>
      </dsp:nvSpPr>
      <dsp:spPr>
        <a:xfrm>
          <a:off x="1761234" y="0"/>
          <a:ext cx="1709811" cy="5076825"/>
        </a:xfrm>
        <a:prstGeom prst="roundRect">
          <a:avLst>
            <a:gd name="adj" fmla="val 10000"/>
          </a:avLst>
        </a:prstGeom>
        <a:gradFill rotWithShape="0">
          <a:gsLst>
            <a:gs pos="0">
              <a:schemeClr val="accent5">
                <a:hueOff val="-2430430"/>
                <a:satOff val="-165"/>
                <a:lumOff val="392"/>
                <a:alphaOff val="0"/>
                <a:satMod val="103000"/>
                <a:lumMod val="102000"/>
                <a:tint val="94000"/>
              </a:schemeClr>
            </a:gs>
            <a:gs pos="50000">
              <a:schemeClr val="accent5">
                <a:hueOff val="-2430430"/>
                <a:satOff val="-165"/>
                <a:lumOff val="392"/>
                <a:alphaOff val="0"/>
                <a:satMod val="110000"/>
                <a:lumMod val="100000"/>
                <a:shade val="100000"/>
              </a:schemeClr>
            </a:gs>
            <a:gs pos="100000">
              <a:schemeClr val="accent5">
                <a:hueOff val="-2430430"/>
                <a:satOff val="-165"/>
                <a:lumOff val="392"/>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b="1" kern="1200" dirty="0"/>
            <a:t>GitHub Actions: Automate workflows for data processing, model training, and deployment.  </a:t>
          </a:r>
          <a:endParaRPr lang="en-IN" sz="1700" b="1" kern="1200" dirty="0"/>
        </a:p>
      </dsp:txBody>
      <dsp:txXfrm>
        <a:off x="1761234" y="2030730"/>
        <a:ext cx="1709811" cy="2030730"/>
      </dsp:txXfrm>
    </dsp:sp>
    <dsp:sp modelId="{F4CA7455-068A-49CF-A0A1-CD9D955EC92F}">
      <dsp:nvSpPr>
        <dsp:cNvPr id="0" name=""/>
        <dsp:cNvSpPr/>
      </dsp:nvSpPr>
      <dsp:spPr>
        <a:xfrm>
          <a:off x="1812528" y="304609"/>
          <a:ext cx="1607223" cy="1690582"/>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3000" r="-3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EEA83534-7F62-4016-94C8-6D0608FA9C8A}">
      <dsp:nvSpPr>
        <dsp:cNvPr id="0" name=""/>
        <dsp:cNvSpPr/>
      </dsp:nvSpPr>
      <dsp:spPr>
        <a:xfrm>
          <a:off x="3522340" y="0"/>
          <a:ext cx="1709811" cy="5076825"/>
        </a:xfrm>
        <a:prstGeom prst="roundRect">
          <a:avLst>
            <a:gd name="adj" fmla="val 10000"/>
          </a:avLst>
        </a:prstGeom>
        <a:gradFill rotWithShape="0">
          <a:gsLst>
            <a:gs pos="0">
              <a:schemeClr val="accent5">
                <a:hueOff val="-4860860"/>
                <a:satOff val="-330"/>
                <a:lumOff val="784"/>
                <a:alphaOff val="0"/>
                <a:satMod val="103000"/>
                <a:lumMod val="102000"/>
                <a:tint val="94000"/>
              </a:schemeClr>
            </a:gs>
            <a:gs pos="50000">
              <a:schemeClr val="accent5">
                <a:hueOff val="-4860860"/>
                <a:satOff val="-330"/>
                <a:lumOff val="784"/>
                <a:alphaOff val="0"/>
                <a:satMod val="110000"/>
                <a:lumMod val="100000"/>
                <a:shade val="100000"/>
              </a:schemeClr>
            </a:gs>
            <a:gs pos="100000">
              <a:schemeClr val="accent5">
                <a:hueOff val="-4860860"/>
                <a:satOff val="-330"/>
                <a:lumOff val="78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dirty="0" err="1"/>
            <a:t>Streamlit:Deployed</a:t>
          </a:r>
          <a:r>
            <a:rPr lang="en-US" sz="1600" b="1" kern="1200" dirty="0"/>
            <a:t> Dashboard for users to watch and see model </a:t>
          </a:r>
          <a:r>
            <a:rPr lang="en-US" sz="1600" b="1" kern="1200" dirty="0" err="1"/>
            <a:t>performans</a:t>
          </a:r>
          <a:endParaRPr lang="en-IN" sz="1600" b="1" kern="1200" dirty="0"/>
        </a:p>
      </dsp:txBody>
      <dsp:txXfrm>
        <a:off x="3522340" y="2030730"/>
        <a:ext cx="1709811" cy="2030730"/>
      </dsp:txXfrm>
    </dsp:sp>
    <dsp:sp modelId="{11E2E4AF-AF03-45F5-B1F1-9A82ED931C51}">
      <dsp:nvSpPr>
        <dsp:cNvPr id="0" name=""/>
        <dsp:cNvSpPr/>
      </dsp:nvSpPr>
      <dsp:spPr>
        <a:xfrm>
          <a:off x="3573635" y="304609"/>
          <a:ext cx="1607223" cy="1690582"/>
        </a:xfrm>
        <a:prstGeom prst="ellipse">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46000" r="-46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19161CC1-F5CF-492A-A806-48EFF93BAD3F}">
      <dsp:nvSpPr>
        <dsp:cNvPr id="0" name=""/>
        <dsp:cNvSpPr/>
      </dsp:nvSpPr>
      <dsp:spPr>
        <a:xfrm>
          <a:off x="5283447" y="0"/>
          <a:ext cx="1709811" cy="5076825"/>
        </a:xfrm>
        <a:prstGeom prst="roundRect">
          <a:avLst>
            <a:gd name="adj" fmla="val 10000"/>
          </a:avLst>
        </a:prstGeom>
        <a:gradFill rotWithShape="0">
          <a:gsLst>
            <a:gs pos="0">
              <a:schemeClr val="accent5">
                <a:hueOff val="-7291290"/>
                <a:satOff val="-496"/>
                <a:lumOff val="1177"/>
                <a:alphaOff val="0"/>
                <a:satMod val="103000"/>
                <a:lumMod val="102000"/>
                <a:tint val="94000"/>
              </a:schemeClr>
            </a:gs>
            <a:gs pos="50000">
              <a:schemeClr val="accent5">
                <a:hueOff val="-7291290"/>
                <a:satOff val="-496"/>
                <a:lumOff val="1177"/>
                <a:alphaOff val="0"/>
                <a:satMod val="110000"/>
                <a:lumMod val="100000"/>
                <a:shade val="100000"/>
              </a:schemeClr>
            </a:gs>
            <a:gs pos="100000">
              <a:schemeClr val="accent5">
                <a:hueOff val="-7291290"/>
                <a:satOff val="-496"/>
                <a:lumOff val="117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b="1" kern="1200" dirty="0"/>
            <a:t>Power BI: Create interactive dashboards for stock analysis and insights.  </a:t>
          </a:r>
          <a:endParaRPr lang="en-IN" sz="1700" b="1" kern="1200" dirty="0"/>
        </a:p>
      </dsp:txBody>
      <dsp:txXfrm>
        <a:off x="5283447" y="2030730"/>
        <a:ext cx="1709811" cy="2030730"/>
      </dsp:txXfrm>
    </dsp:sp>
    <dsp:sp modelId="{83E487EB-0661-40A5-BA5D-E8012A965B36}">
      <dsp:nvSpPr>
        <dsp:cNvPr id="0" name=""/>
        <dsp:cNvSpPr/>
      </dsp:nvSpPr>
      <dsp:spPr>
        <a:xfrm>
          <a:off x="5334741" y="304609"/>
          <a:ext cx="1607223" cy="1690582"/>
        </a:xfrm>
        <a:prstGeom prst="ellipse">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D43463CA-D5AA-43CB-A8DA-1B23F3EFF405}">
      <dsp:nvSpPr>
        <dsp:cNvPr id="0" name=""/>
        <dsp:cNvSpPr/>
      </dsp:nvSpPr>
      <dsp:spPr>
        <a:xfrm>
          <a:off x="7044553" y="0"/>
          <a:ext cx="1709811" cy="5076825"/>
        </a:xfrm>
        <a:prstGeom prst="roundRect">
          <a:avLst>
            <a:gd name="adj" fmla="val 10000"/>
          </a:avLst>
        </a:prstGeom>
        <a:gradFill rotWithShape="0">
          <a:gsLst>
            <a:gs pos="0">
              <a:schemeClr val="accent5">
                <a:hueOff val="-9721720"/>
                <a:satOff val="-661"/>
                <a:lumOff val="1569"/>
                <a:alphaOff val="0"/>
                <a:satMod val="103000"/>
                <a:lumMod val="102000"/>
                <a:tint val="94000"/>
              </a:schemeClr>
            </a:gs>
            <a:gs pos="50000">
              <a:schemeClr val="accent5">
                <a:hueOff val="-9721720"/>
                <a:satOff val="-661"/>
                <a:lumOff val="1569"/>
                <a:alphaOff val="0"/>
                <a:satMod val="110000"/>
                <a:lumMod val="100000"/>
                <a:shade val="100000"/>
              </a:schemeClr>
            </a:gs>
            <a:gs pos="100000">
              <a:schemeClr val="accent5">
                <a:hueOff val="-9721720"/>
                <a:satOff val="-661"/>
                <a:lumOff val="1569"/>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b="1" kern="1200" dirty="0"/>
            <a:t>Real-life Chatbots &amp; Systems: Develop AI-driven chatbots for automated stock analysis.  </a:t>
          </a:r>
          <a:endParaRPr lang="en-IN" sz="1700" b="1" kern="1200" dirty="0"/>
        </a:p>
      </dsp:txBody>
      <dsp:txXfrm>
        <a:off x="7044553" y="2030730"/>
        <a:ext cx="1709811" cy="2030730"/>
      </dsp:txXfrm>
    </dsp:sp>
    <dsp:sp modelId="{523FC0EE-9435-4CFC-83D5-C498C3F63167}">
      <dsp:nvSpPr>
        <dsp:cNvPr id="0" name=""/>
        <dsp:cNvSpPr/>
      </dsp:nvSpPr>
      <dsp:spPr>
        <a:xfrm>
          <a:off x="7095847" y="304609"/>
          <a:ext cx="1607223" cy="1690582"/>
        </a:xfrm>
        <a:prstGeom prst="ellipse">
          <a:avLst/>
        </a:prstGeom>
        <a:blipFill>
          <a:blip xmlns:r="http://schemas.openxmlformats.org/officeDocument/2006/relationships" r:embed="rId5">
            <a:extLst>
              <a:ext uri="{28A0092B-C50C-407E-A947-70E740481C1C}">
                <a14:useLocalDpi xmlns:a14="http://schemas.microsoft.com/office/drawing/2010/main" val="0"/>
              </a:ext>
            </a:extLst>
          </a:blip>
          <a:srcRect/>
          <a:stretch>
            <a:fillRect l="-3000" r="-3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A73A96B4-F882-4E57-91C4-8A6A186FF7DA}">
      <dsp:nvSpPr>
        <dsp:cNvPr id="0" name=""/>
        <dsp:cNvSpPr/>
      </dsp:nvSpPr>
      <dsp:spPr>
        <a:xfrm>
          <a:off x="8805659" y="0"/>
          <a:ext cx="1709811" cy="5076825"/>
        </a:xfrm>
        <a:prstGeom prst="roundRect">
          <a:avLst>
            <a:gd name="adj" fmla="val 10000"/>
          </a:avLst>
        </a:prstGeom>
        <a:gradFill rotWithShape="0">
          <a:gsLst>
            <a:gs pos="0">
              <a:schemeClr val="accent5">
                <a:hueOff val="-12152150"/>
                <a:satOff val="-826"/>
                <a:lumOff val="1961"/>
                <a:alphaOff val="0"/>
                <a:satMod val="103000"/>
                <a:lumMod val="102000"/>
                <a:tint val="94000"/>
              </a:schemeClr>
            </a:gs>
            <a:gs pos="50000">
              <a:schemeClr val="accent5">
                <a:hueOff val="-12152150"/>
                <a:satOff val="-826"/>
                <a:lumOff val="1961"/>
                <a:alphaOff val="0"/>
                <a:satMod val="110000"/>
                <a:lumMod val="100000"/>
                <a:shade val="100000"/>
              </a:schemeClr>
            </a:gs>
            <a:gs pos="100000">
              <a:schemeClr val="accent5">
                <a:hueOff val="-12152150"/>
                <a:satOff val="-826"/>
                <a:lumOff val="196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IN" sz="1700" b="1" kern="1200" dirty="0" err="1"/>
            <a:t>Reatlime</a:t>
          </a:r>
          <a:r>
            <a:rPr lang="en-IN" sz="1700" b="1" kern="1200" baseline="0" dirty="0"/>
            <a:t> </a:t>
          </a:r>
          <a:r>
            <a:rPr lang="en-IN" sz="1700" b="1" kern="1200" baseline="0" dirty="0" err="1"/>
            <a:t>fiel</a:t>
          </a:r>
          <a:r>
            <a:rPr lang="en-IN" sz="1700" b="1" kern="1200" baseline="0" dirty="0"/>
            <a:t> download: allow user to </a:t>
          </a:r>
          <a:r>
            <a:rPr lang="en-IN" sz="1700" b="1" kern="1200" baseline="0" dirty="0" err="1"/>
            <a:t>donelaod</a:t>
          </a:r>
          <a:r>
            <a:rPr lang="en-IN" sz="1700" b="1" kern="1200" baseline="0" dirty="0"/>
            <a:t> ticker symbol </a:t>
          </a:r>
          <a:r>
            <a:rPr lang="en-IN" sz="1700" b="1" kern="1200" baseline="0" dirty="0" err="1"/>
            <a:t>precdditected</a:t>
          </a:r>
          <a:r>
            <a:rPr lang="en-IN" sz="1700" b="1" kern="1200" baseline="0" dirty="0"/>
            <a:t> data</a:t>
          </a:r>
          <a:endParaRPr lang="en-IN" sz="1700" b="1" kern="1200" dirty="0"/>
        </a:p>
      </dsp:txBody>
      <dsp:txXfrm>
        <a:off x="8805659" y="2030730"/>
        <a:ext cx="1709811" cy="2030730"/>
      </dsp:txXfrm>
    </dsp:sp>
    <dsp:sp modelId="{071092A1-47D0-49C7-AF66-BDD5B08F4A08}">
      <dsp:nvSpPr>
        <dsp:cNvPr id="0" name=""/>
        <dsp:cNvSpPr/>
      </dsp:nvSpPr>
      <dsp:spPr>
        <a:xfrm>
          <a:off x="8856954" y="304609"/>
          <a:ext cx="1607223" cy="1690582"/>
        </a:xfrm>
        <a:prstGeom prst="ellipse">
          <a:avLst/>
        </a:prstGeom>
        <a:blipFill>
          <a:blip xmlns:r="http://schemas.openxmlformats.org/officeDocument/2006/relationships" r:embed="rId6">
            <a:extLst>
              <a:ext uri="{28A0092B-C50C-407E-A947-70E740481C1C}">
                <a14:useLocalDpi xmlns:a14="http://schemas.microsoft.com/office/drawing/2010/main" val="0"/>
              </a:ext>
            </a:extLst>
          </a:blip>
          <a:srcRect/>
          <a:stretch>
            <a:fillRect l="-3000" r="-3000"/>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27AC16F2-AAB4-4872-AE18-2FF09FD64883}">
      <dsp:nvSpPr>
        <dsp:cNvPr id="0" name=""/>
        <dsp:cNvSpPr/>
      </dsp:nvSpPr>
      <dsp:spPr>
        <a:xfrm>
          <a:off x="420623" y="4061460"/>
          <a:ext cx="9674352" cy="761523"/>
        </a:xfrm>
        <a:prstGeom prst="leftRightArrow">
          <a:avLst/>
        </a:prstGeom>
        <a:gradFill rotWithShape="0">
          <a:gsLst>
            <a:gs pos="0">
              <a:schemeClr val="accent5">
                <a:tint val="40000"/>
                <a:hueOff val="0"/>
                <a:satOff val="0"/>
                <a:lumOff val="0"/>
                <a:alphaOff val="0"/>
                <a:satMod val="103000"/>
                <a:lumMod val="102000"/>
                <a:tint val="94000"/>
              </a:schemeClr>
            </a:gs>
            <a:gs pos="50000">
              <a:schemeClr val="accent5">
                <a:tint val="40000"/>
                <a:hueOff val="0"/>
                <a:satOff val="0"/>
                <a:lumOff val="0"/>
                <a:alphaOff val="0"/>
                <a:satMod val="110000"/>
                <a:lumMod val="100000"/>
                <a:shade val="100000"/>
              </a:schemeClr>
            </a:gs>
            <a:gs pos="100000">
              <a:schemeClr val="accent5">
                <a:tint val="4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7D1066-DC05-4A16-B532-0EA8EB6D4ED4}">
      <dsp:nvSpPr>
        <dsp:cNvPr id="0" name=""/>
        <dsp:cNvSpPr/>
      </dsp:nvSpPr>
      <dsp:spPr>
        <a:xfrm>
          <a:off x="0" y="0"/>
          <a:ext cx="4832092" cy="4832092"/>
        </a:xfrm>
        <a:prstGeom prst="pie">
          <a:avLst>
            <a:gd name="adj1" fmla="val 5400000"/>
            <a:gd name="adj2" fmla="val 1620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40A8DC95-04A4-45A3-B8E8-2BD6A1337407}">
      <dsp:nvSpPr>
        <dsp:cNvPr id="0" name=""/>
        <dsp:cNvSpPr/>
      </dsp:nvSpPr>
      <dsp:spPr>
        <a:xfrm>
          <a:off x="2416046" y="0"/>
          <a:ext cx="8981297" cy="4832092"/>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dirty="0"/>
            <a:t>Advanced Stock Prediction:</a:t>
          </a:r>
          <a:r>
            <a:rPr lang="en-US" sz="2300" b="0" i="0" kern="1200" baseline="0" dirty="0"/>
            <a:t> Enhance forecasting accuracy using LSTM models. </a:t>
          </a:r>
          <a:endParaRPr lang="en-IN" sz="2300" kern="1200" dirty="0"/>
        </a:p>
      </dsp:txBody>
      <dsp:txXfrm>
        <a:off x="2416046" y="0"/>
        <a:ext cx="8981297" cy="773134"/>
      </dsp:txXfrm>
    </dsp:sp>
    <dsp:sp modelId="{4E8256B3-CD5B-4D3F-BE81-5515530E23DB}">
      <dsp:nvSpPr>
        <dsp:cNvPr id="0" name=""/>
        <dsp:cNvSpPr/>
      </dsp:nvSpPr>
      <dsp:spPr>
        <a:xfrm>
          <a:off x="507369" y="773134"/>
          <a:ext cx="3817352" cy="3817352"/>
        </a:xfrm>
        <a:prstGeom prst="pie">
          <a:avLst>
            <a:gd name="adj1" fmla="val 5400000"/>
            <a:gd name="adj2" fmla="val 16200000"/>
          </a:avLst>
        </a:prstGeom>
        <a:solidFill>
          <a:schemeClr val="accent2">
            <a:hueOff val="1610903"/>
            <a:satOff val="-4623"/>
            <a:lumOff val="-7402"/>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B5E9EFED-73FD-42B5-A69D-F8EFC1490059}">
      <dsp:nvSpPr>
        <dsp:cNvPr id="0" name=""/>
        <dsp:cNvSpPr/>
      </dsp:nvSpPr>
      <dsp:spPr>
        <a:xfrm>
          <a:off x="2416046" y="773134"/>
          <a:ext cx="8981297" cy="3817352"/>
        </a:xfrm>
        <a:prstGeom prst="rect">
          <a:avLst/>
        </a:prstGeom>
        <a:solidFill>
          <a:schemeClr val="lt1">
            <a:alpha val="90000"/>
            <a:hueOff val="0"/>
            <a:satOff val="0"/>
            <a:lumOff val="0"/>
            <a:alphaOff val="0"/>
          </a:schemeClr>
        </a:solidFill>
        <a:ln w="19050" cap="flat" cmpd="sng" algn="ctr">
          <a:solidFill>
            <a:schemeClr val="accent2">
              <a:hueOff val="1610903"/>
              <a:satOff val="-4623"/>
              <a:lumOff val="-7402"/>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dirty="0"/>
            <a:t>Automated Workflows:</a:t>
          </a:r>
          <a:r>
            <a:rPr lang="en-US" sz="2300" b="0" i="0" kern="1200" baseline="0" dirty="0"/>
            <a:t> Integrate GitHub Actions for seamless data processing and model deployment. </a:t>
          </a:r>
          <a:endParaRPr lang="en-IN" sz="2300" kern="1200" dirty="0"/>
        </a:p>
      </dsp:txBody>
      <dsp:txXfrm>
        <a:off x="2416046" y="773134"/>
        <a:ext cx="8981297" cy="773134"/>
      </dsp:txXfrm>
    </dsp:sp>
    <dsp:sp modelId="{0FC6F895-1BF6-4396-A5E4-FAAD8FCC0C0D}">
      <dsp:nvSpPr>
        <dsp:cNvPr id="0" name=""/>
        <dsp:cNvSpPr/>
      </dsp:nvSpPr>
      <dsp:spPr>
        <a:xfrm>
          <a:off x="1014739" y="1546269"/>
          <a:ext cx="2802613" cy="2802613"/>
        </a:xfrm>
        <a:prstGeom prst="pie">
          <a:avLst>
            <a:gd name="adj1" fmla="val 5400000"/>
            <a:gd name="adj2" fmla="val 16200000"/>
          </a:avLst>
        </a:prstGeom>
        <a:solidFill>
          <a:schemeClr val="accent2">
            <a:hueOff val="3221807"/>
            <a:satOff val="-9246"/>
            <a:lumOff val="-14805"/>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9C3795B-2E86-46DE-9278-82836ED6CFBC}">
      <dsp:nvSpPr>
        <dsp:cNvPr id="0" name=""/>
        <dsp:cNvSpPr/>
      </dsp:nvSpPr>
      <dsp:spPr>
        <a:xfrm>
          <a:off x="2416046" y="1546269"/>
          <a:ext cx="8981297" cy="2802613"/>
        </a:xfrm>
        <a:prstGeom prst="rect">
          <a:avLst/>
        </a:prstGeom>
        <a:solidFill>
          <a:schemeClr val="lt1">
            <a:alpha val="90000"/>
            <a:hueOff val="0"/>
            <a:satOff val="0"/>
            <a:lumOff val="0"/>
            <a:alphaOff val="0"/>
          </a:schemeClr>
        </a:solidFill>
        <a:ln w="19050" cap="flat" cmpd="sng" algn="ctr">
          <a:solidFill>
            <a:schemeClr val="accent2">
              <a:hueOff val="3221807"/>
              <a:satOff val="-9246"/>
              <a:lumOff val="-14805"/>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Comprehensive Data Management:</a:t>
          </a:r>
          <a:r>
            <a:rPr lang="en-US" sz="2300" b="0" i="0" kern="1200" baseline="0"/>
            <a:t> Store and manage stock data efficiently using InfluxDB. </a:t>
          </a:r>
          <a:endParaRPr lang="en-IN" sz="2300" kern="1200"/>
        </a:p>
      </dsp:txBody>
      <dsp:txXfrm>
        <a:off x="2416046" y="1546269"/>
        <a:ext cx="8981297" cy="773134"/>
      </dsp:txXfrm>
    </dsp:sp>
    <dsp:sp modelId="{36535CF2-ABC5-418C-BE6C-7FEC3A4EEB48}">
      <dsp:nvSpPr>
        <dsp:cNvPr id="0" name=""/>
        <dsp:cNvSpPr/>
      </dsp:nvSpPr>
      <dsp:spPr>
        <a:xfrm>
          <a:off x="1522108" y="2319404"/>
          <a:ext cx="1787874" cy="1787874"/>
        </a:xfrm>
        <a:prstGeom prst="pie">
          <a:avLst>
            <a:gd name="adj1" fmla="val 5400000"/>
            <a:gd name="adj2" fmla="val 16200000"/>
          </a:avLst>
        </a:prstGeom>
        <a:solidFill>
          <a:schemeClr val="accent2">
            <a:hueOff val="4832710"/>
            <a:satOff val="-13870"/>
            <a:lumOff val="-22207"/>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12C2F68E-FD04-42DC-A405-235E2F29B4A2}">
      <dsp:nvSpPr>
        <dsp:cNvPr id="0" name=""/>
        <dsp:cNvSpPr/>
      </dsp:nvSpPr>
      <dsp:spPr>
        <a:xfrm>
          <a:off x="2416046" y="2319404"/>
          <a:ext cx="8981297" cy="1787874"/>
        </a:xfrm>
        <a:prstGeom prst="rect">
          <a:avLst/>
        </a:prstGeom>
        <a:solidFill>
          <a:schemeClr val="lt1">
            <a:alpha val="90000"/>
            <a:hueOff val="0"/>
            <a:satOff val="0"/>
            <a:lumOff val="0"/>
            <a:alphaOff val="0"/>
          </a:schemeClr>
        </a:solidFill>
        <a:ln w="19050" cap="flat" cmpd="sng" algn="ctr">
          <a:solidFill>
            <a:schemeClr val="accent2">
              <a:hueOff val="4832710"/>
              <a:satOff val="-13870"/>
              <a:lumOff val="-22207"/>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a:t>Interactive Data Visualization:</a:t>
          </a:r>
          <a:r>
            <a:rPr lang="en-US" sz="2300" b="0" i="0" kern="1200" baseline="0"/>
            <a:t> Utilize Power BI and Grafana for real-time market insights and trend analysis. </a:t>
          </a:r>
          <a:endParaRPr lang="en-IN" sz="2300" kern="1200"/>
        </a:p>
      </dsp:txBody>
      <dsp:txXfrm>
        <a:off x="2416046" y="2319404"/>
        <a:ext cx="8981297" cy="773134"/>
      </dsp:txXfrm>
    </dsp:sp>
    <dsp:sp modelId="{28B764CD-2940-4445-83D5-35F1694461D8}">
      <dsp:nvSpPr>
        <dsp:cNvPr id="0" name=""/>
        <dsp:cNvSpPr/>
      </dsp:nvSpPr>
      <dsp:spPr>
        <a:xfrm>
          <a:off x="2029478" y="3092538"/>
          <a:ext cx="773134" cy="773134"/>
        </a:xfrm>
        <a:prstGeom prst="pie">
          <a:avLst>
            <a:gd name="adj1" fmla="val 5400000"/>
            <a:gd name="adj2" fmla="val 16200000"/>
          </a:avLst>
        </a:prstGeom>
        <a:solidFill>
          <a:schemeClr val="accent2">
            <a:hueOff val="6443614"/>
            <a:satOff val="-18493"/>
            <a:lumOff val="-29609"/>
            <a:alphaOff val="0"/>
          </a:schemeClr>
        </a:solidFill>
        <a:ln w="2540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sp>
    <dsp:sp modelId="{CC7ABDBD-3B16-4C58-8324-DCFA904616EE}">
      <dsp:nvSpPr>
        <dsp:cNvPr id="0" name=""/>
        <dsp:cNvSpPr/>
      </dsp:nvSpPr>
      <dsp:spPr>
        <a:xfrm>
          <a:off x="2416046" y="3092538"/>
          <a:ext cx="8981297" cy="773134"/>
        </a:xfrm>
        <a:prstGeom prst="rect">
          <a:avLst/>
        </a:prstGeom>
        <a:solidFill>
          <a:schemeClr val="lt1">
            <a:alpha val="90000"/>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b="1" i="0" kern="1200" baseline="0" dirty="0"/>
            <a:t>AI-driven Automation:</a:t>
          </a:r>
          <a:r>
            <a:rPr lang="en-US" sz="2300" b="0" i="0" kern="1200" baseline="0" dirty="0"/>
            <a:t> Deploy </a:t>
          </a:r>
          <a:r>
            <a:rPr lang="en-US" sz="2300" b="0" i="0" kern="1200" baseline="0" dirty="0" err="1"/>
            <a:t>Streamlit</a:t>
          </a:r>
          <a:r>
            <a:rPr lang="en-US" sz="2300" b="0" i="0" kern="1200" baseline="0" dirty="0"/>
            <a:t>-based applications, chatbots, and real-time csv download systems for stock alerts and insights. </a:t>
          </a:r>
          <a:endParaRPr lang="en-IN" sz="2300" kern="1200" dirty="0"/>
        </a:p>
      </dsp:txBody>
      <dsp:txXfrm>
        <a:off x="2416046" y="3092538"/>
        <a:ext cx="8981297" cy="77313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DB5C10-49B4-5D48-BF65-94FE865BEF32}" type="datetimeFigureOut">
              <a:rPr lang="en-US" smtClean="0"/>
              <a:t>4/20/2025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77C85-FE54-124B-95E6-F9A0F1627C0F}" type="slidenum">
              <a:rPr lang="en-US" smtClean="0"/>
              <a:t>‹#›</a:t>
            </a:fld>
            <a:endParaRPr lang="en-US"/>
          </a:p>
        </p:txBody>
      </p:sp>
    </p:spTree>
    <p:extLst>
      <p:ext uri="{BB962C8B-B14F-4D97-AF65-F5344CB8AC3E}">
        <p14:creationId xmlns:p14="http://schemas.microsoft.com/office/powerpoint/2010/main" val="15097900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77C85-FE54-124B-95E6-F9A0F1627C0F}" type="slidenum">
              <a:rPr lang="en-US" smtClean="0"/>
              <a:t>1</a:t>
            </a:fld>
            <a:endParaRPr lang="en-US" dirty="0"/>
          </a:p>
        </p:txBody>
      </p:sp>
    </p:spTree>
    <p:extLst>
      <p:ext uri="{BB962C8B-B14F-4D97-AF65-F5344CB8AC3E}">
        <p14:creationId xmlns:p14="http://schemas.microsoft.com/office/powerpoint/2010/main" val="3000690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871292-1E4F-11DA-6526-0D4566FFD252}"/>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FEBC6CF-F00E-D161-9379-DD6FD631BF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5CE4BF5C-E722-1740-8683-ECEDFBE1C7CC}"/>
              </a:ext>
            </a:extLst>
          </p:cNvPr>
          <p:cNvSpPr>
            <a:spLocks noGrp="1"/>
          </p:cNvSpPr>
          <p:nvPr>
            <p:ph type="dt" sz="half" idx="10"/>
          </p:nvPr>
        </p:nvSpPr>
        <p:spPr/>
        <p:txBody>
          <a:bodyPr/>
          <a:lstStyle/>
          <a:p>
            <a:fld id="{8CFC57F7-339F-5D4E-9C16-8034D4D8F44B}" type="datetime1">
              <a:rPr lang="en-IN" smtClean="0"/>
              <a:t>20-04-2025</a:t>
            </a:fld>
            <a:endParaRPr lang="en-US"/>
          </a:p>
        </p:txBody>
      </p:sp>
      <p:sp>
        <p:nvSpPr>
          <p:cNvPr id="5" name="Footer Placeholder 4">
            <a:extLst>
              <a:ext uri="{FF2B5EF4-FFF2-40B4-BE49-F238E27FC236}">
                <a16:creationId xmlns:a16="http://schemas.microsoft.com/office/drawing/2014/main" id="{7B9FF111-3CDB-004A-CB2B-012A356AB63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C54816C-5EA8-6EEE-C921-D57273A934E8}"/>
              </a:ext>
            </a:extLst>
          </p:cNvPr>
          <p:cNvSpPr>
            <a:spLocks noGrp="1"/>
          </p:cNvSpPr>
          <p:nvPr>
            <p:ph type="sldNum" sz="quarter" idx="12"/>
          </p:nvPr>
        </p:nvSpPr>
        <p:spPr/>
        <p:txBody>
          <a:bodyPr/>
          <a:lstStyle>
            <a:lvl1pPr>
              <a:defRPr/>
            </a:lvl1pPr>
          </a:lstStyle>
          <a:p>
            <a:fld id="{62722A1A-EEFA-9D4B-8A89-52BD610F65EF}" type="slidenum">
              <a:rPr lang="en-US" smtClean="0"/>
              <a:pPr/>
              <a:t>‹#›</a:t>
            </a:fld>
            <a:r>
              <a:rPr lang="en-US" dirty="0"/>
              <a:t>|</a:t>
            </a:r>
            <a:fld id="{C7CE11B6-BB31-1C45-9920-0C912F7BCB7C}" type="slidenum">
              <a:rPr lang="en-US" smtClean="0"/>
              <a:pPr/>
              <a:t>‹#›</a:t>
            </a:fld>
            <a:endParaRPr lang="en-US" dirty="0"/>
          </a:p>
        </p:txBody>
      </p:sp>
    </p:spTree>
    <p:extLst>
      <p:ext uri="{BB962C8B-B14F-4D97-AF65-F5344CB8AC3E}">
        <p14:creationId xmlns:p14="http://schemas.microsoft.com/office/powerpoint/2010/main" val="68215348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75C203-342E-33EB-0CD4-230B8C03AA2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5C59C0D-3B94-7A27-F5AC-A9D9D115ABD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693E2BE-1099-F1AB-9057-8BD5DF8494AF}"/>
              </a:ext>
            </a:extLst>
          </p:cNvPr>
          <p:cNvSpPr>
            <a:spLocks noGrp="1"/>
          </p:cNvSpPr>
          <p:nvPr>
            <p:ph type="dt" sz="half" idx="10"/>
          </p:nvPr>
        </p:nvSpPr>
        <p:spPr/>
        <p:txBody>
          <a:bodyPr/>
          <a:lstStyle/>
          <a:p>
            <a:fld id="{02BF4B0B-2620-054A-A94C-30269E627EC8}" type="datetime1">
              <a:rPr lang="en-IN" smtClean="0"/>
              <a:t>20-04-2025</a:t>
            </a:fld>
            <a:endParaRPr lang="en-US"/>
          </a:p>
        </p:txBody>
      </p:sp>
      <p:sp>
        <p:nvSpPr>
          <p:cNvPr id="5" name="Footer Placeholder 4">
            <a:extLst>
              <a:ext uri="{FF2B5EF4-FFF2-40B4-BE49-F238E27FC236}">
                <a16:creationId xmlns:a16="http://schemas.microsoft.com/office/drawing/2014/main" id="{25B2C58F-904C-A6F2-04BE-7F9DB926D1D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565A71-06EA-62DB-BE52-F5AE4A3234B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2842B8E7-CB0C-E5A8-FF35-EA83011E33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0075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CA790A7-12DD-707A-EED6-1BB8A69C34E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89BE150-6BC2-A9AA-068F-D41637AC90E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51D7658-52C8-CE52-C797-6584EA571079}"/>
              </a:ext>
            </a:extLst>
          </p:cNvPr>
          <p:cNvSpPr>
            <a:spLocks noGrp="1"/>
          </p:cNvSpPr>
          <p:nvPr>
            <p:ph type="dt" sz="half" idx="10"/>
          </p:nvPr>
        </p:nvSpPr>
        <p:spPr/>
        <p:txBody>
          <a:bodyPr/>
          <a:lstStyle/>
          <a:p>
            <a:fld id="{DCBDC50B-D7E9-3E46-BF97-BF9CDB3195D0}" type="datetime1">
              <a:rPr lang="en-IN" smtClean="0"/>
              <a:t>20-04-2025</a:t>
            </a:fld>
            <a:endParaRPr lang="en-US"/>
          </a:p>
        </p:txBody>
      </p:sp>
      <p:sp>
        <p:nvSpPr>
          <p:cNvPr id="5" name="Footer Placeholder 4">
            <a:extLst>
              <a:ext uri="{FF2B5EF4-FFF2-40B4-BE49-F238E27FC236}">
                <a16:creationId xmlns:a16="http://schemas.microsoft.com/office/drawing/2014/main" id="{8BC71DF3-562C-AA30-AAB9-0B78F42683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5FA253-1D33-C327-47F5-B8D8F7729AB8}"/>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2B0EC86A-B89D-A041-A270-093C568666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19585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ABF5-4173-3687-0F79-1F067A7351A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6796ED5-F729-6180-C50E-D6E0C645ABB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B8971A6-30B5-F39C-29B9-0B0B709A57AF}"/>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Footer Placeholder 4">
            <a:extLst>
              <a:ext uri="{FF2B5EF4-FFF2-40B4-BE49-F238E27FC236}">
                <a16:creationId xmlns:a16="http://schemas.microsoft.com/office/drawing/2014/main" id="{AEB03E0D-7A61-492C-2F7B-ABF8926D19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B20EBD-A1E1-D0B7-522C-3E7BCC65D89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8E50D33C-B2DC-E7D5-18D3-7E9B2E80E48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63911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491F6-41EE-7E77-E07B-72C98AEE6CD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23A1B2F6-C9BF-7C16-F771-68F5627218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F75D10CE-AF32-FBA6-E635-37BD9FD4380E}"/>
              </a:ext>
            </a:extLst>
          </p:cNvPr>
          <p:cNvSpPr>
            <a:spLocks noGrp="1"/>
          </p:cNvSpPr>
          <p:nvPr>
            <p:ph type="dt" sz="half" idx="10"/>
          </p:nvPr>
        </p:nvSpPr>
        <p:spPr/>
        <p:txBody>
          <a:bodyPr/>
          <a:lstStyle/>
          <a:p>
            <a:fld id="{8CDB6A68-8223-6847-B1AF-BF63A0263AB5}" type="datetime1">
              <a:rPr lang="en-IN" smtClean="0"/>
              <a:t>20-04-2025</a:t>
            </a:fld>
            <a:endParaRPr lang="en-US"/>
          </a:p>
        </p:txBody>
      </p:sp>
      <p:sp>
        <p:nvSpPr>
          <p:cNvPr id="5" name="Footer Placeholder 4">
            <a:extLst>
              <a:ext uri="{FF2B5EF4-FFF2-40B4-BE49-F238E27FC236}">
                <a16:creationId xmlns:a16="http://schemas.microsoft.com/office/drawing/2014/main" id="{60791E73-F77C-753F-B186-38391B62E8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C7C526-17A1-E4B8-13D7-2ED2618908B1}"/>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7" name="Picture 2" descr="Chhattisgarh Swami Vivekanand Technical University - Wikipedia">
            <a:extLst>
              <a:ext uri="{FF2B5EF4-FFF2-40B4-BE49-F238E27FC236}">
                <a16:creationId xmlns:a16="http://schemas.microsoft.com/office/drawing/2014/main" id="{A76AC3AE-40B3-1A02-A87D-ADCCA65554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992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E862C-8315-1BDA-5B7C-4E474A20720B}"/>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2C56591-38ED-C1AA-E06C-B83E636115D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2B811D03-BA03-51DF-3EEA-8AFBE3951E37}"/>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1C4A1E2A-F68A-3F8C-183A-462661D7AAE3}"/>
              </a:ext>
            </a:extLst>
          </p:cNvPr>
          <p:cNvSpPr>
            <a:spLocks noGrp="1"/>
          </p:cNvSpPr>
          <p:nvPr>
            <p:ph type="dt" sz="half" idx="10"/>
          </p:nvPr>
        </p:nvSpPr>
        <p:spPr/>
        <p:txBody>
          <a:bodyPr/>
          <a:lstStyle/>
          <a:p>
            <a:fld id="{053FC1C6-C8DC-EF4A-9E19-D275438CC94E}" type="datetime1">
              <a:rPr lang="en-IN" smtClean="0"/>
              <a:t>20-04-2025</a:t>
            </a:fld>
            <a:endParaRPr lang="en-US"/>
          </a:p>
        </p:txBody>
      </p:sp>
      <p:sp>
        <p:nvSpPr>
          <p:cNvPr id="6" name="Footer Placeholder 5">
            <a:extLst>
              <a:ext uri="{FF2B5EF4-FFF2-40B4-BE49-F238E27FC236}">
                <a16:creationId xmlns:a16="http://schemas.microsoft.com/office/drawing/2014/main" id="{89C929E0-FB54-10A7-E27F-F3BD5B8231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8B002FC-B032-956B-1CC7-FD6B2F00E403}"/>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AFADA941-3876-B36F-34A3-3B38C49D03E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51651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B56120-28EA-9F56-F539-CD18A5DED2B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019E8A2-513E-F082-7658-2C6DB93F71E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EA1C1DBD-B1FA-A284-605F-5B294E7AE3D1}"/>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8C554ADB-4655-0F60-E91A-236938FF73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322A4EF-5210-871B-E845-165690AD91DF}"/>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A461E6FE-D294-C2DD-E6D7-9F5B9E8743DC}"/>
              </a:ext>
            </a:extLst>
          </p:cNvPr>
          <p:cNvSpPr>
            <a:spLocks noGrp="1"/>
          </p:cNvSpPr>
          <p:nvPr>
            <p:ph type="dt" sz="half" idx="10"/>
          </p:nvPr>
        </p:nvSpPr>
        <p:spPr/>
        <p:txBody>
          <a:bodyPr/>
          <a:lstStyle/>
          <a:p>
            <a:fld id="{6BC28AC0-8765-9A41-8D41-2D369A30419F}" type="datetime1">
              <a:rPr lang="en-IN" smtClean="0"/>
              <a:t>20-04-2025</a:t>
            </a:fld>
            <a:endParaRPr lang="en-US"/>
          </a:p>
        </p:txBody>
      </p:sp>
      <p:sp>
        <p:nvSpPr>
          <p:cNvPr id="8" name="Footer Placeholder 7">
            <a:extLst>
              <a:ext uri="{FF2B5EF4-FFF2-40B4-BE49-F238E27FC236}">
                <a16:creationId xmlns:a16="http://schemas.microsoft.com/office/drawing/2014/main" id="{3F425A3F-27D0-94AF-7E93-6608F281C5D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078294A-D367-C727-E0A2-018ED683449A}"/>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10" name="Picture 2" descr="Chhattisgarh Swami Vivekanand Technical University - Wikipedia">
            <a:extLst>
              <a:ext uri="{FF2B5EF4-FFF2-40B4-BE49-F238E27FC236}">
                <a16:creationId xmlns:a16="http://schemas.microsoft.com/office/drawing/2014/main" id="{CF71E9A8-96AF-FA3E-28D0-FB8247E5CC3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3794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0A0AFD-8939-0013-D7C1-132340EA7C3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3E9C6280-13D0-2EAF-6A38-3DDE70DB80D9}"/>
              </a:ext>
            </a:extLst>
          </p:cNvPr>
          <p:cNvSpPr>
            <a:spLocks noGrp="1"/>
          </p:cNvSpPr>
          <p:nvPr>
            <p:ph type="dt" sz="half" idx="10"/>
          </p:nvPr>
        </p:nvSpPr>
        <p:spPr/>
        <p:txBody>
          <a:bodyPr/>
          <a:lstStyle/>
          <a:p>
            <a:fld id="{D6A964F1-95CF-6C42-9838-A5F69B082EFF}" type="datetime1">
              <a:rPr lang="en-IN" smtClean="0"/>
              <a:t>20-04-2025</a:t>
            </a:fld>
            <a:endParaRPr lang="en-US"/>
          </a:p>
        </p:txBody>
      </p:sp>
      <p:sp>
        <p:nvSpPr>
          <p:cNvPr id="4" name="Footer Placeholder 3">
            <a:extLst>
              <a:ext uri="{FF2B5EF4-FFF2-40B4-BE49-F238E27FC236}">
                <a16:creationId xmlns:a16="http://schemas.microsoft.com/office/drawing/2014/main" id="{01D9D17A-EF63-818F-FAFD-490F2247B70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5251825-C1EA-21F4-E98B-4C0F9930DC0B}"/>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6" name="Picture 2" descr="Chhattisgarh Swami Vivekanand Technical University - Wikipedia">
            <a:extLst>
              <a:ext uri="{FF2B5EF4-FFF2-40B4-BE49-F238E27FC236}">
                <a16:creationId xmlns:a16="http://schemas.microsoft.com/office/drawing/2014/main" id="{5795D71E-1D03-9B6E-EA29-8AAEF3D6FCF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6007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C58B36-7433-D39B-C3FA-AAC541843042}"/>
              </a:ext>
            </a:extLst>
          </p:cNvPr>
          <p:cNvSpPr>
            <a:spLocks noGrp="1"/>
          </p:cNvSpPr>
          <p:nvPr>
            <p:ph type="dt" sz="half" idx="10"/>
          </p:nvPr>
        </p:nvSpPr>
        <p:spPr/>
        <p:txBody>
          <a:bodyPr/>
          <a:lstStyle/>
          <a:p>
            <a:fld id="{78272B36-632B-7A41-964B-2177780C3D38}" type="datetime1">
              <a:rPr lang="en-IN" smtClean="0"/>
              <a:t>20-04-2025</a:t>
            </a:fld>
            <a:endParaRPr lang="en-US"/>
          </a:p>
        </p:txBody>
      </p:sp>
      <p:sp>
        <p:nvSpPr>
          <p:cNvPr id="3" name="Footer Placeholder 2">
            <a:extLst>
              <a:ext uri="{FF2B5EF4-FFF2-40B4-BE49-F238E27FC236}">
                <a16:creationId xmlns:a16="http://schemas.microsoft.com/office/drawing/2014/main" id="{B3A001B1-392A-1DEA-9184-BA190063E8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406BEE1-8249-1CC8-B51C-F517EAE58109}"/>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5" name="Picture 2" descr="Chhattisgarh Swami Vivekanand Technical University - Wikipedia">
            <a:extLst>
              <a:ext uri="{FF2B5EF4-FFF2-40B4-BE49-F238E27FC236}">
                <a16:creationId xmlns:a16="http://schemas.microsoft.com/office/drawing/2014/main" id="{1581B55D-8564-0681-4F54-19E2A3E5112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22537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F1BCE-E8D1-E9BC-B33A-A69E9CE1A31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D788303-FBF2-6F03-3B61-07F406A5EEE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01DF089A-C604-9A9D-D4C3-F9811B87E3A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48E6D90-F9BD-11FE-1896-6BD3C17789C7}"/>
              </a:ext>
            </a:extLst>
          </p:cNvPr>
          <p:cNvSpPr>
            <a:spLocks noGrp="1"/>
          </p:cNvSpPr>
          <p:nvPr>
            <p:ph type="dt" sz="half" idx="10"/>
          </p:nvPr>
        </p:nvSpPr>
        <p:spPr/>
        <p:txBody>
          <a:bodyPr/>
          <a:lstStyle/>
          <a:p>
            <a:fld id="{2BAA03F7-9209-1D4D-ACF6-F8BE8F7678A9}" type="datetime1">
              <a:rPr lang="en-IN" smtClean="0"/>
              <a:t>20-04-2025</a:t>
            </a:fld>
            <a:endParaRPr lang="en-US"/>
          </a:p>
        </p:txBody>
      </p:sp>
      <p:sp>
        <p:nvSpPr>
          <p:cNvPr id="6" name="Footer Placeholder 5">
            <a:extLst>
              <a:ext uri="{FF2B5EF4-FFF2-40B4-BE49-F238E27FC236}">
                <a16:creationId xmlns:a16="http://schemas.microsoft.com/office/drawing/2014/main" id="{BF6E8963-CE04-E678-E3AB-08641CE957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14ABF5-6349-BAB2-7A19-00B9AA232ED7}"/>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0E750F27-04CC-133F-9D58-D3D94A2D027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1684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3FCF17-6AFC-5AC1-7D2B-8A16219340C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63BB2823-D899-BDF0-3F4D-F4C5F08155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25C55AC-F13B-01F9-29F3-59BC313909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5B01368-7671-FEF6-6048-81A69E2577A8}"/>
              </a:ext>
            </a:extLst>
          </p:cNvPr>
          <p:cNvSpPr>
            <a:spLocks noGrp="1"/>
          </p:cNvSpPr>
          <p:nvPr>
            <p:ph type="dt" sz="half" idx="10"/>
          </p:nvPr>
        </p:nvSpPr>
        <p:spPr/>
        <p:txBody>
          <a:bodyPr/>
          <a:lstStyle/>
          <a:p>
            <a:fld id="{7FDBAFD6-0457-864B-9DFE-FF4ABF0A6ED6}" type="datetime1">
              <a:rPr lang="en-IN" smtClean="0"/>
              <a:t>20-04-2025</a:t>
            </a:fld>
            <a:endParaRPr lang="en-US"/>
          </a:p>
        </p:txBody>
      </p:sp>
      <p:sp>
        <p:nvSpPr>
          <p:cNvPr id="6" name="Footer Placeholder 5">
            <a:extLst>
              <a:ext uri="{FF2B5EF4-FFF2-40B4-BE49-F238E27FC236}">
                <a16:creationId xmlns:a16="http://schemas.microsoft.com/office/drawing/2014/main" id="{5B8ED348-3ED2-E834-E07D-3DE8FE75672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13F72D-7348-BB0B-75CB-68D70E527DE9}"/>
              </a:ext>
            </a:extLst>
          </p:cNvPr>
          <p:cNvSpPr>
            <a:spLocks noGrp="1"/>
          </p:cNvSpPr>
          <p:nvPr>
            <p:ph type="sldNum" sz="quarter" idx="12"/>
          </p:nvPr>
        </p:nvSpPr>
        <p:spPr/>
        <p:txBody>
          <a:bodyPr/>
          <a:lstStyle/>
          <a:p>
            <a:fld id="{84D618AA-8DAA-FF4E-B18D-27A1BA1C0151}" type="slidenum">
              <a:rPr lang="en-US" smtClean="0"/>
              <a:t>‹#›</a:t>
            </a:fld>
            <a:endParaRPr lang="en-US"/>
          </a:p>
        </p:txBody>
      </p:sp>
      <p:pic>
        <p:nvPicPr>
          <p:cNvPr id="8" name="Picture 2" descr="Chhattisgarh Swami Vivekanand Technical University - Wikipedia">
            <a:extLst>
              <a:ext uri="{FF2B5EF4-FFF2-40B4-BE49-F238E27FC236}">
                <a16:creationId xmlns:a16="http://schemas.microsoft.com/office/drawing/2014/main" id="{F853034F-2B09-422C-7E20-D98A85B16B0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26356" cy="9693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3903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BA03CB0-8A5B-9441-D8C5-D862643A8F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112E3E-05B7-C06B-ED2D-B66C782635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768FB7C-02A8-500A-3E2A-6C75AC30AE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373BDE-C960-2747-AB88-84FEF7968BD6}" type="datetime1">
              <a:rPr lang="en-IN" smtClean="0"/>
              <a:t>20-04-2025</a:t>
            </a:fld>
            <a:endParaRPr lang="en-US"/>
          </a:p>
        </p:txBody>
      </p:sp>
      <p:sp>
        <p:nvSpPr>
          <p:cNvPr id="5" name="Footer Placeholder 4">
            <a:extLst>
              <a:ext uri="{FF2B5EF4-FFF2-40B4-BE49-F238E27FC236}">
                <a16:creationId xmlns:a16="http://schemas.microsoft.com/office/drawing/2014/main" id="{45C6DF11-CA0C-42D7-9EA2-30CA709030E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A29DE1E-231A-DAF2-1BE2-BB01C7DD13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4D618AA-8DAA-FF4E-B18D-27A1BA1C0151}" type="slidenum">
              <a:rPr lang="en-US" smtClean="0"/>
              <a:t>‹#›</a:t>
            </a:fld>
            <a:endParaRPr lang="en-US"/>
          </a:p>
        </p:txBody>
      </p:sp>
    </p:spTree>
    <p:extLst>
      <p:ext uri="{BB962C8B-B14F-4D97-AF65-F5344CB8AC3E}">
        <p14:creationId xmlns:p14="http://schemas.microsoft.com/office/powerpoint/2010/main" val="3836300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8.png"/><Relationship Id="rId2" Type="http://schemas.openxmlformats.org/officeDocument/2006/relationships/image" Target="../media/image15.png"/><Relationship Id="rId1" Type="http://schemas.openxmlformats.org/officeDocument/2006/relationships/slideLayout" Target="../slideLayouts/slideLayout4.xml"/><Relationship Id="rId6" Type="http://schemas.openxmlformats.org/officeDocument/2006/relationships/image" Target="../media/image17.gif"/><Relationship Id="rId5" Type="http://schemas.microsoft.com/office/2007/relationships/hdphoto" Target="../media/hdphoto2.wdp"/><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13.xml.rels><?xml version="1.0" encoding="UTF-8" standalone="yes"?>
<Relationships xmlns="http://schemas.openxmlformats.org/package/2006/relationships"><Relationship Id="rId3" Type="http://schemas.openxmlformats.org/officeDocument/2006/relationships/hyperlink" Target="https://doi.org/10.3390/data7050051" TargetMode="External"/><Relationship Id="rId2" Type="http://schemas.openxmlformats.org/officeDocument/2006/relationships/hyperlink" Target="https://doi.org/10.1186/s40854-023-00519-w" TargetMode="External"/><Relationship Id="rId1" Type="http://schemas.openxmlformats.org/officeDocument/2006/relationships/slideLayout" Target="../slideLayouts/slideLayout2.xml"/><Relationship Id="rId4" Type="http://schemas.openxmlformats.org/officeDocument/2006/relationships/hyperlink" Target="https://doi.org/10.1049/cit2.12052"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24E7D-0FF5-6BBA-F2C7-D054E2C1D042}"/>
              </a:ext>
            </a:extLst>
          </p:cNvPr>
          <p:cNvSpPr>
            <a:spLocks noGrp="1"/>
          </p:cNvSpPr>
          <p:nvPr>
            <p:ph type="ctrTitle"/>
          </p:nvPr>
        </p:nvSpPr>
        <p:spPr>
          <a:xfrm>
            <a:off x="2690630" y="189304"/>
            <a:ext cx="9144000" cy="1812073"/>
          </a:xfrm>
        </p:spPr>
        <p:txBody>
          <a:bodyPr>
            <a:noAutofit/>
          </a:bodyPr>
          <a:lstStyle/>
          <a:p>
            <a:pPr algn="l"/>
            <a:r>
              <a:rPr lang="en-US" sz="4000" dirty="0">
                <a:solidFill>
                  <a:srgbClr val="002060"/>
                </a:solidFill>
                <a:latin typeface="Palatino Linotype" panose="02040502050505030304" pitchFamily="18" charset="0"/>
              </a:rPr>
              <a:t>Chhattisgarh Swami Vivekanand Technical University </a:t>
            </a:r>
            <a:br>
              <a:rPr lang="en-US" sz="4000" dirty="0">
                <a:solidFill>
                  <a:srgbClr val="002060"/>
                </a:solidFill>
                <a:latin typeface="Palatino Linotype" panose="02040502050505030304" pitchFamily="18" charset="0"/>
              </a:rPr>
            </a:br>
            <a:r>
              <a:rPr lang="en-US" sz="2800" dirty="0">
                <a:solidFill>
                  <a:srgbClr val="002060"/>
                </a:solidFill>
                <a:latin typeface="Palatino Linotype" panose="02040502050505030304" pitchFamily="18" charset="0"/>
              </a:rPr>
              <a:t>University Teaching Department </a:t>
            </a:r>
            <a:br>
              <a:rPr lang="en-US" sz="4000" dirty="0">
                <a:solidFill>
                  <a:srgbClr val="002060"/>
                </a:solidFill>
                <a:latin typeface="Palatino Linotype" panose="02040502050505030304" pitchFamily="18" charset="0"/>
              </a:rPr>
            </a:br>
            <a:r>
              <a:rPr lang="en-US" sz="2000" b="1" dirty="0">
                <a:solidFill>
                  <a:schemeClr val="accent2"/>
                </a:solidFill>
                <a:latin typeface="Palatino Linotype" panose="02040502050505030304" pitchFamily="18" charset="0"/>
              </a:rPr>
              <a:t>Department of Computer Science and Engineering </a:t>
            </a:r>
            <a:endParaRPr lang="en-US" sz="4000" b="1" dirty="0">
              <a:solidFill>
                <a:schemeClr val="accent2"/>
              </a:solidFill>
              <a:latin typeface="Palatino Linotype" panose="02040502050505030304" pitchFamily="18" charset="0"/>
            </a:endParaRPr>
          </a:p>
        </p:txBody>
      </p:sp>
      <p:sp>
        <p:nvSpPr>
          <p:cNvPr id="3" name="Subtitle 2">
            <a:extLst>
              <a:ext uri="{FF2B5EF4-FFF2-40B4-BE49-F238E27FC236}">
                <a16:creationId xmlns:a16="http://schemas.microsoft.com/office/drawing/2014/main" id="{1BA93E70-59AF-00AC-4AFC-EA9F93DA415E}"/>
              </a:ext>
            </a:extLst>
          </p:cNvPr>
          <p:cNvSpPr>
            <a:spLocks noGrp="1"/>
          </p:cNvSpPr>
          <p:nvPr>
            <p:ph type="subTitle" idx="1"/>
          </p:nvPr>
        </p:nvSpPr>
        <p:spPr>
          <a:xfrm>
            <a:off x="2779839" y="2487445"/>
            <a:ext cx="9144000" cy="2083738"/>
          </a:xfrm>
        </p:spPr>
        <p:txBody>
          <a:bodyPr>
            <a:noAutofit/>
          </a:bodyPr>
          <a:lstStyle/>
          <a:p>
            <a:pPr algn="l"/>
            <a:r>
              <a:rPr lang="en-US" sz="2800" dirty="0">
                <a:latin typeface="Palatino Linotype" panose="02040502050505030304" pitchFamily="18" charset="0"/>
              </a:rPr>
              <a:t>Major Project Presentation</a:t>
            </a:r>
          </a:p>
          <a:p>
            <a:pPr algn="l"/>
            <a:r>
              <a:rPr lang="en-US" sz="2800" dirty="0">
                <a:latin typeface="Palatino Linotype" panose="02040502050505030304" pitchFamily="18" charset="0"/>
              </a:rPr>
              <a:t>On </a:t>
            </a:r>
          </a:p>
          <a:p>
            <a:pPr algn="l"/>
            <a:r>
              <a:rPr lang="en-US" sz="4000" dirty="0"/>
              <a:t>Stock Market Companion: Real-time Data, Hybrid Analysis, And Enhanced User Interaction</a:t>
            </a:r>
          </a:p>
          <a:p>
            <a:pPr algn="l"/>
            <a:r>
              <a:rPr lang="en-US" sz="2200" i="1" dirty="0">
                <a:latin typeface="Palatino Linotype" panose="02040502050505030304" pitchFamily="18" charset="0"/>
              </a:rPr>
              <a:t>Guided by :-</a:t>
            </a:r>
          </a:p>
          <a:p>
            <a:pPr algn="l"/>
            <a:r>
              <a:rPr lang="en-US" sz="2200" i="1" dirty="0">
                <a:latin typeface="Palatino Linotype" panose="02040502050505030304" pitchFamily="18" charset="0"/>
              </a:rPr>
              <a:t>Mr. Ramakant </a:t>
            </a:r>
            <a:r>
              <a:rPr lang="en-US" sz="2200" i="1" dirty="0" err="1">
                <a:latin typeface="Palatino Linotype" panose="02040502050505030304" pitchFamily="18" charset="0"/>
              </a:rPr>
              <a:t>Ganjeshwar</a:t>
            </a:r>
            <a:r>
              <a:rPr lang="en-US" sz="2200" i="1" dirty="0">
                <a:latin typeface="Palatino Linotype" panose="02040502050505030304" pitchFamily="18" charset="0"/>
              </a:rPr>
              <a:t> </a:t>
            </a:r>
          </a:p>
          <a:p>
            <a:pPr algn="l"/>
            <a:r>
              <a:rPr lang="en-US" sz="2200" i="1" dirty="0">
                <a:latin typeface="Palatino Linotype" panose="02040502050505030304" pitchFamily="18" charset="0"/>
              </a:rPr>
              <a:t>Assistant Professor</a:t>
            </a:r>
          </a:p>
        </p:txBody>
      </p:sp>
      <p:cxnSp>
        <p:nvCxnSpPr>
          <p:cNvPr id="5" name="Straight Connector 4">
            <a:extLst>
              <a:ext uri="{FF2B5EF4-FFF2-40B4-BE49-F238E27FC236}">
                <a16:creationId xmlns:a16="http://schemas.microsoft.com/office/drawing/2014/main" id="{EA594FAD-F301-E63C-FC68-D2C93AB73E66}"/>
              </a:ext>
            </a:extLst>
          </p:cNvPr>
          <p:cNvCxnSpPr/>
          <p:nvPr/>
        </p:nvCxnSpPr>
        <p:spPr>
          <a:xfrm>
            <a:off x="2378396" y="0"/>
            <a:ext cx="0" cy="6858000"/>
          </a:xfrm>
          <a:prstGeom prst="line">
            <a:avLst/>
          </a:prstGeom>
          <a:ln w="57150">
            <a:solidFill>
              <a:schemeClr val="accent1"/>
            </a:solidFill>
          </a:ln>
        </p:spPr>
        <p:style>
          <a:lnRef idx="3">
            <a:schemeClr val="accent1"/>
          </a:lnRef>
          <a:fillRef idx="0">
            <a:schemeClr val="accent1"/>
          </a:fillRef>
          <a:effectRef idx="2">
            <a:schemeClr val="accent1"/>
          </a:effectRef>
          <a:fontRef idx="minor">
            <a:schemeClr val="tx1"/>
          </a:fontRef>
        </p:style>
      </p:cxnSp>
      <p:sp>
        <p:nvSpPr>
          <p:cNvPr id="6" name="Subtitle 2">
            <a:extLst>
              <a:ext uri="{FF2B5EF4-FFF2-40B4-BE49-F238E27FC236}">
                <a16:creationId xmlns:a16="http://schemas.microsoft.com/office/drawing/2014/main" id="{A74C521E-A9EF-EEB8-9DF2-5BB56D2665B7}"/>
              </a:ext>
            </a:extLst>
          </p:cNvPr>
          <p:cNvSpPr txBox="1">
            <a:spLocks/>
          </p:cNvSpPr>
          <p:nvPr/>
        </p:nvSpPr>
        <p:spPr>
          <a:xfrm>
            <a:off x="99827" y="2176554"/>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2000" b="1" dirty="0">
                <a:solidFill>
                  <a:schemeClr val="accent2"/>
                </a:solidFill>
                <a:latin typeface="Palatino Linotype" panose="02040502050505030304" pitchFamily="18" charset="0"/>
              </a:rPr>
              <a:t>Presented By</a:t>
            </a:r>
          </a:p>
          <a:p>
            <a:pPr algn="l"/>
            <a:r>
              <a:rPr lang="en-US" sz="1200" b="1" i="1" dirty="0">
                <a:solidFill>
                  <a:srgbClr val="002060"/>
                </a:solidFill>
                <a:latin typeface="Palatino Linotype" panose="02040502050505030304" pitchFamily="18" charset="0"/>
              </a:rPr>
              <a:t>Sneha Jha</a:t>
            </a:r>
          </a:p>
          <a:p>
            <a:pPr algn="l"/>
            <a:r>
              <a:rPr lang="en-US" sz="1200" b="1" i="1" dirty="0">
                <a:solidFill>
                  <a:srgbClr val="002060"/>
                </a:solidFill>
                <a:latin typeface="Palatino Linotype" panose="02040502050505030304" pitchFamily="18" charset="0"/>
              </a:rPr>
              <a:t>Roll No. 19</a:t>
            </a:r>
          </a:p>
          <a:p>
            <a:pPr algn="l"/>
            <a:r>
              <a:rPr lang="en-US" sz="1200" b="1" i="1" dirty="0">
                <a:solidFill>
                  <a:srgbClr val="002060"/>
                </a:solidFill>
                <a:latin typeface="Palatino Linotype" panose="02040502050505030304" pitchFamily="18" charset="0"/>
              </a:rPr>
              <a:t>Branch: Data science</a:t>
            </a:r>
          </a:p>
        </p:txBody>
      </p:sp>
      <p:cxnSp>
        <p:nvCxnSpPr>
          <p:cNvPr id="12" name="Straight Connector 11">
            <a:extLst>
              <a:ext uri="{FF2B5EF4-FFF2-40B4-BE49-F238E27FC236}">
                <a16:creationId xmlns:a16="http://schemas.microsoft.com/office/drawing/2014/main" id="{F43FCFD5-1BBF-DF4B-670C-9891F5194F1F}"/>
              </a:ext>
            </a:extLst>
          </p:cNvPr>
          <p:cNvCxnSpPr>
            <a:cxnSpLocks/>
          </p:cNvCxnSpPr>
          <p:nvPr/>
        </p:nvCxnSpPr>
        <p:spPr>
          <a:xfrm>
            <a:off x="2779839" y="2001377"/>
            <a:ext cx="9144000"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Subtitle 2">
            <a:extLst>
              <a:ext uri="{FF2B5EF4-FFF2-40B4-BE49-F238E27FC236}">
                <a16:creationId xmlns:a16="http://schemas.microsoft.com/office/drawing/2014/main" id="{5CEAB753-F26B-194F-E51C-D21C2A77FEEE}"/>
              </a:ext>
            </a:extLst>
          </p:cNvPr>
          <p:cNvSpPr txBox="1">
            <a:spLocks/>
          </p:cNvSpPr>
          <p:nvPr/>
        </p:nvSpPr>
        <p:spPr>
          <a:xfrm>
            <a:off x="0" y="3866628"/>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b="1" i="1" dirty="0">
                <a:solidFill>
                  <a:srgbClr val="002060"/>
                </a:solidFill>
                <a:latin typeface="Palatino Linotype" panose="02040502050505030304" pitchFamily="18" charset="0"/>
              </a:rPr>
              <a:t>Madhurima Rawat</a:t>
            </a:r>
          </a:p>
          <a:p>
            <a:pPr algn="l"/>
            <a:r>
              <a:rPr lang="en-US" sz="1400" b="1" i="1" dirty="0">
                <a:solidFill>
                  <a:srgbClr val="002060"/>
                </a:solidFill>
                <a:latin typeface="Palatino Linotype" panose="02040502050505030304" pitchFamily="18" charset="0"/>
              </a:rPr>
              <a:t>Roll No. 42</a:t>
            </a:r>
          </a:p>
          <a:p>
            <a:pPr algn="l"/>
            <a:r>
              <a:rPr lang="en-US" sz="1400" b="1" i="1" dirty="0">
                <a:solidFill>
                  <a:srgbClr val="002060"/>
                </a:solidFill>
                <a:latin typeface="Palatino Linotype" panose="02040502050505030304" pitchFamily="18" charset="0"/>
              </a:rPr>
              <a:t>Branch: Data science</a:t>
            </a:r>
          </a:p>
        </p:txBody>
      </p:sp>
      <p:sp>
        <p:nvSpPr>
          <p:cNvPr id="14" name="Subtitle 2">
            <a:extLst>
              <a:ext uri="{FF2B5EF4-FFF2-40B4-BE49-F238E27FC236}">
                <a16:creationId xmlns:a16="http://schemas.microsoft.com/office/drawing/2014/main" id="{F9B28C05-E7C0-64CF-545E-060F1286FEBB}"/>
              </a:ext>
            </a:extLst>
          </p:cNvPr>
          <p:cNvSpPr txBox="1">
            <a:spLocks/>
          </p:cNvSpPr>
          <p:nvPr/>
        </p:nvSpPr>
        <p:spPr>
          <a:xfrm>
            <a:off x="0" y="5310049"/>
            <a:ext cx="3483429"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400" b="1" i="1" dirty="0">
                <a:solidFill>
                  <a:srgbClr val="002060"/>
                </a:solidFill>
                <a:latin typeface="Palatino Linotype" panose="02040502050505030304" pitchFamily="18" charset="0"/>
              </a:rPr>
              <a:t>Geetanshu Dev Meshram</a:t>
            </a:r>
          </a:p>
          <a:p>
            <a:pPr algn="l"/>
            <a:r>
              <a:rPr lang="en-US" sz="1400" b="1" i="1" dirty="0">
                <a:solidFill>
                  <a:srgbClr val="002060"/>
                </a:solidFill>
                <a:latin typeface="Palatino Linotype" panose="02040502050505030304" pitchFamily="18" charset="0"/>
              </a:rPr>
              <a:t>Roll No. 43</a:t>
            </a:r>
          </a:p>
          <a:p>
            <a:pPr algn="l"/>
            <a:r>
              <a:rPr lang="en-US" sz="1400" b="1" i="1" dirty="0">
                <a:solidFill>
                  <a:srgbClr val="002060"/>
                </a:solidFill>
                <a:latin typeface="Palatino Linotype" panose="02040502050505030304" pitchFamily="18" charset="0"/>
              </a:rPr>
              <a:t>Branch: Data science</a:t>
            </a:r>
          </a:p>
        </p:txBody>
      </p:sp>
      <p:cxnSp>
        <p:nvCxnSpPr>
          <p:cNvPr id="15" name="Straight Connector 14">
            <a:extLst>
              <a:ext uri="{FF2B5EF4-FFF2-40B4-BE49-F238E27FC236}">
                <a16:creationId xmlns:a16="http://schemas.microsoft.com/office/drawing/2014/main" id="{9395B837-3C9F-FF64-C746-CBF3D9A45275}"/>
              </a:ext>
            </a:extLst>
          </p:cNvPr>
          <p:cNvCxnSpPr>
            <a:cxnSpLocks/>
          </p:cNvCxnSpPr>
          <p:nvPr/>
        </p:nvCxnSpPr>
        <p:spPr>
          <a:xfrm>
            <a:off x="99828" y="2545863"/>
            <a:ext cx="213041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76648040-46CA-E2B1-05E0-E3FFD849521C}"/>
              </a:ext>
            </a:extLst>
          </p:cNvPr>
          <p:cNvCxnSpPr>
            <a:cxnSpLocks/>
          </p:cNvCxnSpPr>
          <p:nvPr/>
        </p:nvCxnSpPr>
        <p:spPr>
          <a:xfrm>
            <a:off x="99828" y="3779932"/>
            <a:ext cx="213041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E6C0E73-1AD6-D568-3810-B2B98575852F}"/>
              </a:ext>
            </a:extLst>
          </p:cNvPr>
          <p:cNvCxnSpPr>
            <a:cxnSpLocks/>
          </p:cNvCxnSpPr>
          <p:nvPr/>
        </p:nvCxnSpPr>
        <p:spPr>
          <a:xfrm>
            <a:off x="99828" y="5054492"/>
            <a:ext cx="2130415" cy="0"/>
          </a:xfrm>
          <a:prstGeom prst="line">
            <a:avLst/>
          </a:prstGeom>
        </p:spPr>
        <p:style>
          <a:lnRef idx="2">
            <a:schemeClr val="accent1"/>
          </a:lnRef>
          <a:fillRef idx="0">
            <a:schemeClr val="accent1"/>
          </a:fillRef>
          <a:effectRef idx="1">
            <a:schemeClr val="accent1"/>
          </a:effectRef>
          <a:fontRef idx="minor">
            <a:schemeClr val="tx1"/>
          </a:fontRef>
        </p:style>
      </p:cxnSp>
      <p:pic>
        <p:nvPicPr>
          <p:cNvPr id="19" name="Picture 2" descr="Chhattisgarh Swami Vivekanand Technical University - Wikipedia">
            <a:extLst>
              <a:ext uri="{FF2B5EF4-FFF2-40B4-BE49-F238E27FC236}">
                <a16:creationId xmlns:a16="http://schemas.microsoft.com/office/drawing/2014/main" id="{EEEA4098-F49C-656E-20ED-0611022C6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202"/>
            <a:ext cx="2289183" cy="2229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7693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C3314-BFBE-2297-4F63-0EA2A01F9ECC}"/>
              </a:ext>
            </a:extLst>
          </p:cNvPr>
          <p:cNvSpPr>
            <a:spLocks noGrp="1"/>
          </p:cNvSpPr>
          <p:nvPr>
            <p:ph type="title"/>
          </p:nvPr>
        </p:nvSpPr>
        <p:spPr>
          <a:xfrm>
            <a:off x="938561" y="136525"/>
            <a:ext cx="10515600" cy="649636"/>
          </a:xfrm>
        </p:spPr>
        <p:txBody>
          <a:bodyPr>
            <a:normAutofit fontScale="90000"/>
          </a:bodyPr>
          <a:lstStyle/>
          <a:p>
            <a:r>
              <a:rPr lang="en-US" dirty="0">
                <a:solidFill>
                  <a:srgbClr val="C00000"/>
                </a:solidFill>
              </a:rPr>
              <a:t>Progress So far</a:t>
            </a:r>
          </a:p>
        </p:txBody>
      </p:sp>
      <p:sp>
        <p:nvSpPr>
          <p:cNvPr id="4" name="Date Placeholder 3">
            <a:extLst>
              <a:ext uri="{FF2B5EF4-FFF2-40B4-BE49-F238E27FC236}">
                <a16:creationId xmlns:a16="http://schemas.microsoft.com/office/drawing/2014/main" id="{778EEA4E-C912-B01D-E6EF-A496EA617F13}"/>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CDD46A77-5BC6-403C-C3E4-E790B8E5E677}"/>
              </a:ext>
            </a:extLst>
          </p:cNvPr>
          <p:cNvSpPr>
            <a:spLocks noGrp="1"/>
          </p:cNvSpPr>
          <p:nvPr>
            <p:ph type="sldNum" sz="quarter" idx="12"/>
          </p:nvPr>
        </p:nvSpPr>
        <p:spPr/>
        <p:txBody>
          <a:bodyPr/>
          <a:lstStyle/>
          <a:p>
            <a:fld id="{84D618AA-8DAA-FF4E-B18D-27A1BA1C0151}" type="slidenum">
              <a:rPr lang="en-US" smtClean="0"/>
              <a:t>10</a:t>
            </a:fld>
            <a:endParaRPr lang="en-US"/>
          </a:p>
        </p:txBody>
      </p:sp>
      <p:pic>
        <p:nvPicPr>
          <p:cNvPr id="9" name="Picture 8">
            <a:extLst>
              <a:ext uri="{FF2B5EF4-FFF2-40B4-BE49-F238E27FC236}">
                <a16:creationId xmlns:a16="http://schemas.microsoft.com/office/drawing/2014/main" id="{937283D9-2F3D-438E-D5A5-CF8DFA9DDC6F}"/>
              </a:ext>
            </a:extLst>
          </p:cNvPr>
          <p:cNvPicPr>
            <a:picLocks noChangeAspect="1"/>
          </p:cNvPicPr>
          <p:nvPr/>
        </p:nvPicPr>
        <p:blipFill>
          <a:blip r:embed="rId2"/>
          <a:srcRect/>
          <a:stretch/>
        </p:blipFill>
        <p:spPr>
          <a:xfrm>
            <a:off x="359229" y="3746151"/>
            <a:ext cx="3595832" cy="2578450"/>
          </a:xfrm>
          <a:prstGeom prst="rect">
            <a:avLst/>
          </a:prstGeom>
        </p:spPr>
      </p:pic>
      <p:sp>
        <p:nvSpPr>
          <p:cNvPr id="3" name="Rectangle 1">
            <a:extLst>
              <a:ext uri="{FF2B5EF4-FFF2-40B4-BE49-F238E27FC236}">
                <a16:creationId xmlns:a16="http://schemas.microsoft.com/office/drawing/2014/main" id="{51154285-22A1-4CD9-7574-DCD89824E454}"/>
              </a:ext>
            </a:extLst>
          </p:cNvPr>
          <p:cNvSpPr>
            <a:spLocks noGrp="1" noChangeArrowheads="1"/>
          </p:cNvSpPr>
          <p:nvPr>
            <p:ph idx="1"/>
          </p:nvPr>
        </p:nvSpPr>
        <p:spPr bwMode="auto">
          <a:xfrm>
            <a:off x="598714" y="1000706"/>
            <a:ext cx="11451772" cy="2554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000" b="1" i="0" u="none" strike="noStrike" cap="none" normalizeH="0" baseline="0" dirty="0">
                <a:ln>
                  <a:noFill/>
                </a:ln>
                <a:solidFill>
                  <a:schemeClr val="tx1"/>
                </a:solidFill>
                <a:effectLst/>
                <a:latin typeface="Arial" panose="020B0604020202020204" pitchFamily="34" charset="0"/>
              </a:rPr>
              <a:t>GitHub Actions Setup</a:t>
            </a:r>
            <a:r>
              <a:rPr kumimoji="0" lang="en-US" altLang="en-US" sz="2000" b="0" i="0" u="none" strike="noStrike" cap="none" normalizeH="0" baseline="0" dirty="0">
                <a:ln>
                  <a:noFill/>
                </a:ln>
                <a:solidFill>
                  <a:schemeClr val="tx1"/>
                </a:solidFill>
                <a:effectLst/>
                <a:latin typeface="Arial" panose="020B0604020202020204" pitchFamily="34" charset="0"/>
              </a:rPr>
              <a:t>: Automated workflows for continuous integration and deployment.</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000" b="1" i="0" u="none" strike="noStrike" cap="none" normalizeH="0" baseline="0" dirty="0">
                <a:ln>
                  <a:noFill/>
                </a:ln>
                <a:solidFill>
                  <a:schemeClr val="tx1"/>
                </a:solidFill>
                <a:effectLst/>
                <a:latin typeface="Arial" panose="020B0604020202020204" pitchFamily="34" charset="0"/>
              </a:rPr>
              <a:t>Real-Time Stock Prediction</a:t>
            </a:r>
            <a:r>
              <a:rPr kumimoji="0" lang="en-US" altLang="en-US" sz="2000" b="0" i="0" u="none" strike="noStrike" cap="none" normalizeH="0" baseline="0" dirty="0">
                <a:ln>
                  <a:noFill/>
                </a:ln>
                <a:solidFill>
                  <a:schemeClr val="tx1"/>
                </a:solidFill>
                <a:effectLst/>
                <a:latin typeface="Arial" panose="020B0604020202020204" pitchFamily="34" charset="0"/>
              </a:rPr>
              <a:t>: Utilized the </a:t>
            </a:r>
            <a:r>
              <a:rPr kumimoji="0" lang="en-US" altLang="en-US" sz="2000" b="0" i="0" u="none" strike="noStrike" cap="none" normalizeH="0" baseline="0" dirty="0" err="1">
                <a:ln>
                  <a:noFill/>
                </a:ln>
                <a:solidFill>
                  <a:schemeClr val="tx1"/>
                </a:solidFill>
                <a:effectLst/>
                <a:latin typeface="Arial Unicode MS"/>
              </a:rPr>
              <a:t>yfinance</a:t>
            </a:r>
            <a:r>
              <a:rPr kumimoji="0" lang="en-US" altLang="en-US" sz="2000" b="0" i="0" u="none" strike="noStrike" cap="none" normalizeH="0" baseline="0" dirty="0">
                <a:ln>
                  <a:noFill/>
                </a:ln>
                <a:solidFill>
                  <a:schemeClr val="tx1"/>
                </a:solidFill>
                <a:effectLst/>
              </a:rPr>
              <a:t> library and LSTM models for live stock price forecasting.</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000" b="1" i="0" u="none" strike="noStrike" cap="none" normalizeH="0" baseline="0" dirty="0">
                <a:ln>
                  <a:noFill/>
                </a:ln>
                <a:solidFill>
                  <a:schemeClr val="tx1"/>
                </a:solidFill>
                <a:effectLst/>
                <a:latin typeface="Arial" panose="020B0604020202020204" pitchFamily="34" charset="0"/>
              </a:rPr>
              <a:t>GitHub Issues &amp; PRs</a:t>
            </a:r>
            <a:r>
              <a:rPr kumimoji="0" lang="en-US" altLang="en-US" sz="2000" b="0" i="0" u="none" strike="noStrike" cap="none" normalizeH="0" baseline="0" dirty="0">
                <a:ln>
                  <a:noFill/>
                </a:ln>
                <a:solidFill>
                  <a:schemeClr val="tx1"/>
                </a:solidFill>
                <a:effectLst/>
                <a:latin typeface="Arial" panose="020B0604020202020204" pitchFamily="34" charset="0"/>
              </a:rPr>
              <a:t>: Managed project tasks and code review using GitHub Issues and Pull Requests.</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000" b="1" i="0" u="none" strike="noStrike" cap="none" normalizeH="0" baseline="0" dirty="0">
                <a:ln>
                  <a:noFill/>
                </a:ln>
                <a:solidFill>
                  <a:schemeClr val="tx1"/>
                </a:solidFill>
                <a:effectLst/>
                <a:latin typeface="Arial" panose="020B0604020202020204" pitchFamily="34" charset="0"/>
              </a:rPr>
              <a:t>Security Policy</a:t>
            </a:r>
            <a:r>
              <a:rPr kumimoji="0" lang="en-US" altLang="en-US" sz="2000" b="0" i="0" u="none" strike="noStrike" cap="none" normalizeH="0" baseline="0" dirty="0">
                <a:ln>
                  <a:noFill/>
                </a:ln>
                <a:solidFill>
                  <a:schemeClr val="tx1"/>
                </a:solidFill>
                <a:effectLst/>
                <a:latin typeface="Arial" panose="020B0604020202020204" pitchFamily="34" charset="0"/>
              </a:rPr>
              <a:t>: Configured GitHub security policies, including </a:t>
            </a:r>
            <a:r>
              <a:rPr kumimoji="0" lang="en-US" altLang="en-US" sz="2000" b="0" i="0" u="none" strike="noStrike" cap="none" normalizeH="0" baseline="0" dirty="0" err="1">
                <a:ln>
                  <a:noFill/>
                </a:ln>
                <a:solidFill>
                  <a:schemeClr val="tx1"/>
                </a:solidFill>
                <a:effectLst/>
                <a:latin typeface="Arial" panose="020B0604020202020204" pitchFamily="34" charset="0"/>
              </a:rPr>
              <a:t>Dependabot</a:t>
            </a:r>
            <a:r>
              <a:rPr kumimoji="0" lang="en-US" altLang="en-US" sz="2000" b="0" i="0" u="none" strike="noStrike" cap="none" normalizeH="0" baseline="0" dirty="0">
                <a:ln>
                  <a:noFill/>
                </a:ln>
                <a:solidFill>
                  <a:schemeClr val="tx1"/>
                </a:solidFill>
                <a:effectLst/>
                <a:latin typeface="Arial" panose="020B0604020202020204" pitchFamily="34" charset="0"/>
              </a:rPr>
              <a:t> for automated dependency updates.</a:t>
            </a:r>
          </a:p>
          <a:p>
            <a:pPr marL="342900" marR="0" lvl="0" indent="-342900" algn="just" defTabSz="914400" rtl="0" eaLnBrk="0" fontAlgn="base" latinLnBrk="0" hangingPunct="0">
              <a:lnSpc>
                <a:spcPct val="100000"/>
              </a:lnSpc>
              <a:spcBef>
                <a:spcPct val="0"/>
              </a:spcBef>
              <a:spcAft>
                <a:spcPct val="0"/>
              </a:spcAft>
              <a:buClrTx/>
              <a:buSzTx/>
              <a:buFont typeface="+mj-lt"/>
              <a:buAutoNum type="arabicPeriod"/>
              <a:tabLst/>
            </a:pPr>
            <a:r>
              <a:rPr kumimoji="0" lang="en-US" altLang="en-US" sz="2000" b="1" i="0" u="none" strike="noStrike" cap="none" normalizeH="0" baseline="0" dirty="0">
                <a:ln>
                  <a:noFill/>
                </a:ln>
                <a:solidFill>
                  <a:schemeClr val="tx1"/>
                </a:solidFill>
                <a:effectLst/>
                <a:latin typeface="Arial" panose="020B0604020202020204" pitchFamily="34" charset="0"/>
              </a:rPr>
              <a:t>Code Review Automation</a:t>
            </a:r>
            <a:r>
              <a:rPr kumimoji="0" lang="en-US" altLang="en-US" sz="2000" b="0" i="0" u="none" strike="noStrike" cap="none" normalizeH="0" baseline="0" dirty="0">
                <a:ln>
                  <a:noFill/>
                </a:ln>
                <a:solidFill>
                  <a:schemeClr val="tx1"/>
                </a:solidFill>
                <a:effectLst/>
                <a:latin typeface="Arial" panose="020B0604020202020204" pitchFamily="34" charset="0"/>
              </a:rPr>
              <a:t>: Set up automated code review process in GitHub to ensure quality.</a:t>
            </a:r>
          </a:p>
        </p:txBody>
      </p:sp>
      <p:pic>
        <p:nvPicPr>
          <p:cNvPr id="13" name="Picture 12">
            <a:extLst>
              <a:ext uri="{FF2B5EF4-FFF2-40B4-BE49-F238E27FC236}">
                <a16:creationId xmlns:a16="http://schemas.microsoft.com/office/drawing/2014/main" id="{28ED6730-64C4-F0CB-58DD-81C62CEEB053}"/>
              </a:ext>
            </a:extLst>
          </p:cNvPr>
          <p:cNvPicPr>
            <a:picLocks noChangeAspect="1"/>
          </p:cNvPicPr>
          <p:nvPr/>
        </p:nvPicPr>
        <p:blipFill>
          <a:blip r:embed="rId3"/>
          <a:srcRect/>
          <a:stretch/>
        </p:blipFill>
        <p:spPr>
          <a:xfrm>
            <a:off x="8109859" y="3710695"/>
            <a:ext cx="3918620" cy="2483276"/>
          </a:xfrm>
          <a:prstGeom prst="rect">
            <a:avLst/>
          </a:prstGeom>
        </p:spPr>
      </p:pic>
      <p:pic>
        <p:nvPicPr>
          <p:cNvPr id="14" name="Picture 13">
            <a:extLst>
              <a:ext uri="{FF2B5EF4-FFF2-40B4-BE49-F238E27FC236}">
                <a16:creationId xmlns:a16="http://schemas.microsoft.com/office/drawing/2014/main" id="{0AB963CC-9648-8F3D-0A06-B5E2DAB97E6A}"/>
              </a:ext>
            </a:extLst>
          </p:cNvPr>
          <p:cNvPicPr>
            <a:picLocks noChangeAspect="1"/>
          </p:cNvPicPr>
          <p:nvPr/>
        </p:nvPicPr>
        <p:blipFill>
          <a:blip r:embed="rId4"/>
          <a:srcRect/>
          <a:stretch/>
        </p:blipFill>
        <p:spPr>
          <a:xfrm>
            <a:off x="4093029" y="3769144"/>
            <a:ext cx="3875969" cy="2490142"/>
          </a:xfrm>
          <a:prstGeom prst="rect">
            <a:avLst/>
          </a:prstGeom>
        </p:spPr>
      </p:pic>
    </p:spTree>
    <p:extLst>
      <p:ext uri="{BB962C8B-B14F-4D97-AF65-F5344CB8AC3E}">
        <p14:creationId xmlns:p14="http://schemas.microsoft.com/office/powerpoint/2010/main" val="2133036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22">
            <a:extLst>
              <a:ext uri="{FF2B5EF4-FFF2-40B4-BE49-F238E27FC236}">
                <a16:creationId xmlns:a16="http://schemas.microsoft.com/office/drawing/2014/main" id="{6788DEC7-190F-B88F-A98E-1A8F5409F654}"/>
              </a:ext>
            </a:extLst>
          </p:cNvPr>
          <p:cNvSpPr>
            <a:spLocks noGrp="1"/>
          </p:cNvSpPr>
          <p:nvPr>
            <p:ph sz="half" idx="1"/>
          </p:nvPr>
        </p:nvSpPr>
        <p:spPr>
          <a:xfrm>
            <a:off x="457200" y="1041854"/>
            <a:ext cx="5181600" cy="4351338"/>
          </a:xfrm>
        </p:spPr>
        <p:txBody>
          <a:bodyPr/>
          <a:lstStyle/>
          <a:p>
            <a:r>
              <a:rPr lang="en-IN" dirty="0" err="1"/>
              <a:t>PowerBI</a:t>
            </a:r>
            <a:r>
              <a:rPr lang="en-IN" dirty="0"/>
              <a:t> Dashboard</a:t>
            </a:r>
          </a:p>
          <a:p>
            <a:endParaRPr lang="en-IN" dirty="0"/>
          </a:p>
        </p:txBody>
      </p:sp>
      <p:sp>
        <p:nvSpPr>
          <p:cNvPr id="24" name="Content Placeholder 23">
            <a:extLst>
              <a:ext uri="{FF2B5EF4-FFF2-40B4-BE49-F238E27FC236}">
                <a16:creationId xmlns:a16="http://schemas.microsoft.com/office/drawing/2014/main" id="{59E747E3-CD08-9625-0CF9-206AE30A02C3}"/>
              </a:ext>
            </a:extLst>
          </p:cNvPr>
          <p:cNvSpPr>
            <a:spLocks noGrp="1"/>
          </p:cNvSpPr>
          <p:nvPr>
            <p:ph sz="half" idx="2"/>
          </p:nvPr>
        </p:nvSpPr>
        <p:spPr>
          <a:xfrm>
            <a:off x="6259285" y="1063625"/>
            <a:ext cx="5181600" cy="4351338"/>
          </a:xfrm>
        </p:spPr>
        <p:txBody>
          <a:bodyPr/>
          <a:lstStyle/>
          <a:p>
            <a:r>
              <a:rPr lang="en-IN" dirty="0"/>
              <a:t>Real-Time Prediction</a:t>
            </a:r>
          </a:p>
        </p:txBody>
      </p:sp>
      <p:sp>
        <p:nvSpPr>
          <p:cNvPr id="4" name="Date Placeholder 3">
            <a:extLst>
              <a:ext uri="{FF2B5EF4-FFF2-40B4-BE49-F238E27FC236}">
                <a16:creationId xmlns:a16="http://schemas.microsoft.com/office/drawing/2014/main" id="{EF3BBF36-D882-D631-F26A-7A634A73F556}"/>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75B6B34F-477C-43AA-BA07-70B8C98C26EA}"/>
              </a:ext>
            </a:extLst>
          </p:cNvPr>
          <p:cNvSpPr>
            <a:spLocks noGrp="1"/>
          </p:cNvSpPr>
          <p:nvPr>
            <p:ph type="sldNum" sz="quarter" idx="12"/>
          </p:nvPr>
        </p:nvSpPr>
        <p:spPr/>
        <p:txBody>
          <a:bodyPr/>
          <a:lstStyle/>
          <a:p>
            <a:fld id="{84D618AA-8DAA-FF4E-B18D-27A1BA1C0151}" type="slidenum">
              <a:rPr lang="en-US" smtClean="0"/>
              <a:t>11</a:t>
            </a:fld>
            <a:endParaRPr lang="en-US"/>
          </a:p>
        </p:txBody>
      </p:sp>
      <p:sp>
        <p:nvSpPr>
          <p:cNvPr id="8" name="Title 1">
            <a:extLst>
              <a:ext uri="{FF2B5EF4-FFF2-40B4-BE49-F238E27FC236}">
                <a16:creationId xmlns:a16="http://schemas.microsoft.com/office/drawing/2014/main" id="{851FD5B7-AD6E-F11B-EF6B-FAF1950ED4F5}"/>
              </a:ext>
            </a:extLst>
          </p:cNvPr>
          <p:cNvSpPr txBox="1">
            <a:spLocks/>
          </p:cNvSpPr>
          <p:nvPr/>
        </p:nvSpPr>
        <p:spPr>
          <a:xfrm>
            <a:off x="960864" y="18256"/>
            <a:ext cx="10515600" cy="81808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dirty="0" err="1">
                <a:solidFill>
                  <a:srgbClr val="C00000"/>
                </a:solidFill>
              </a:rPr>
              <a:t>PowerBI</a:t>
            </a:r>
            <a:r>
              <a:rPr lang="en-US" dirty="0">
                <a:solidFill>
                  <a:srgbClr val="C00000"/>
                </a:solidFill>
              </a:rPr>
              <a:t> Dashboard and Real-time Prediction</a:t>
            </a:r>
          </a:p>
        </p:txBody>
      </p:sp>
      <p:pic>
        <p:nvPicPr>
          <p:cNvPr id="27" name="Picture 26">
            <a:extLst>
              <a:ext uri="{FF2B5EF4-FFF2-40B4-BE49-F238E27FC236}">
                <a16:creationId xmlns:a16="http://schemas.microsoft.com/office/drawing/2014/main" id="{6610A47D-643B-2020-6512-503C42D3A0D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4012" r="91471">
                        <a14:foregroundMark x1="6758" y1="25688" x2="6758" y2="25688"/>
                        <a14:foregroundMark x1="4012" y1="17000" x2="4012" y2="17000"/>
                        <a14:foregroundMark x1="9143" y1="10625" x2="9143" y2="10625"/>
                        <a14:foregroundMark x1="91471" y1="21563" x2="91471" y2="21563"/>
                        <a14:foregroundMark x1="79003" y1="11438" x2="79003" y2="11438"/>
                        <a14:foregroundMark x1="79906" y1="29812" x2="79906" y2="29812"/>
                        <a14:foregroundMark x1="84424" y1="19500" x2="76906" y2="31063"/>
                        <a14:foregroundMark x1="76906" y1="31063" x2="81352" y2="29625"/>
                        <a14:foregroundMark x1="81352" y1="29625" x2="81677" y2="27125"/>
                        <a14:foregroundMark x1="80304" y1="11563" x2="80304" y2="11563"/>
                        <a14:foregroundMark x1="78099" y1="11250" x2="85146" y2="13313"/>
                        <a14:foregroundMark x1="80918" y1="70938" x2="80918" y2="70938"/>
                        <a14:foregroundMark x1="62848" y1="68750" x2="62848" y2="68750"/>
                        <a14:foregroundMark x1="48247" y1="70938" x2="48247" y2="70938"/>
                        <a14:foregroundMark x1="33863" y1="71750" x2="33863" y2="71750"/>
                        <a14:foregroundMark x1="15938" y1="71250" x2="15938" y2="71250"/>
                      </a14:backgroundRemoval>
                    </a14:imgEffect>
                  </a14:imgLayer>
                </a14:imgProps>
              </a:ext>
            </a:extLst>
          </a:blip>
          <a:stretch>
            <a:fillRect/>
          </a:stretch>
        </p:blipFill>
        <p:spPr>
          <a:xfrm>
            <a:off x="0" y="1352861"/>
            <a:ext cx="5680050" cy="3284453"/>
          </a:xfrm>
          <a:prstGeom prst="rect">
            <a:avLst/>
          </a:prstGeom>
        </p:spPr>
      </p:pic>
      <p:pic>
        <p:nvPicPr>
          <p:cNvPr id="29" name="Picture 28">
            <a:extLst>
              <a:ext uri="{FF2B5EF4-FFF2-40B4-BE49-F238E27FC236}">
                <a16:creationId xmlns:a16="http://schemas.microsoft.com/office/drawing/2014/main" id="{2E8A3F5C-9BC7-8DDB-0AF0-7790060FD19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3614" r="92483">
                        <a14:foregroundMark x1="79653" y1="31438" x2="79653" y2="31438"/>
                        <a14:foregroundMark x1="80846" y1="28438" x2="84893" y2="28438"/>
                        <a14:foregroundMark x1="84893" y1="28438" x2="84496" y2="29063"/>
                        <a14:foregroundMark x1="77810" y1="14625" x2="83231" y2="14438"/>
                        <a14:foregroundMark x1="15034" y1="71438" x2="18865" y2="68125"/>
                        <a14:foregroundMark x1="18865" y1="68125" x2="18612" y2="68250"/>
                        <a14:foregroundMark x1="29996" y1="76188" x2="32020" y2="69188"/>
                        <a14:foregroundMark x1="45681" y1="67938" x2="43910" y2="75063"/>
                        <a14:foregroundMark x1="43910" y1="75063" x2="47127" y2="70563"/>
                        <a14:foregroundMark x1="47127" y1="70563" x2="46332" y2="63188"/>
                        <a14:foregroundMark x1="46332" y1="63188" x2="45862" y2="63813"/>
                        <a14:foregroundMark x1="61764" y1="64313" x2="57933" y2="72313"/>
                        <a14:foregroundMark x1="57933" y1="72313" x2="62776" y2="71000"/>
                        <a14:foregroundMark x1="62776" y1="71000" x2="62306" y2="70000"/>
                        <a14:foregroundMark x1="86447" y1="63000" x2="85869" y2="71938"/>
                        <a14:foregroundMark x1="85869" y1="71938" x2="86339" y2="69375"/>
                        <a14:foregroundMark x1="6397" y1="68750" x2="5132" y2="71750"/>
                        <a14:foregroundMark x1="3939" y1="18125" x2="3650" y2="26500"/>
                        <a14:foregroundMark x1="3650" y1="26500" x2="3759" y2="26500"/>
                        <a14:foregroundMark x1="92049" y1="21563" x2="75208" y2="27563"/>
                        <a14:foregroundMark x1="75208" y1="27563" x2="75569" y2="35188"/>
                        <a14:foregroundMark x1="75569" y1="35188" x2="84098" y2="39688"/>
                        <a14:foregroundMark x1="84098" y1="39688" x2="88977" y2="39500"/>
                        <a14:foregroundMark x1="88977" y1="39500" x2="92085" y2="32750"/>
                        <a14:foregroundMark x1="92085" y1="32750" x2="92483" y2="28438"/>
                      </a14:backgroundRemoval>
                    </a14:imgEffect>
                  </a14:imgLayer>
                </a14:imgProps>
              </a:ext>
            </a:extLst>
          </a:blip>
          <a:stretch>
            <a:fillRect/>
          </a:stretch>
        </p:blipFill>
        <p:spPr>
          <a:xfrm>
            <a:off x="0" y="3626130"/>
            <a:ext cx="5758543" cy="3329841"/>
          </a:xfrm>
          <a:prstGeom prst="rect">
            <a:avLst/>
          </a:prstGeom>
        </p:spPr>
      </p:pic>
      <p:pic>
        <p:nvPicPr>
          <p:cNvPr id="31" name="Picture 30">
            <a:extLst>
              <a:ext uri="{FF2B5EF4-FFF2-40B4-BE49-F238E27FC236}">
                <a16:creationId xmlns:a16="http://schemas.microsoft.com/office/drawing/2014/main" id="{B7D07D91-E05F-F385-3DBD-7E2DF9A571AE}"/>
              </a:ext>
            </a:extLst>
          </p:cNvPr>
          <p:cNvPicPr>
            <a:picLocks noChangeAspect="1"/>
          </p:cNvPicPr>
          <p:nvPr/>
        </p:nvPicPr>
        <p:blipFill>
          <a:blip r:embed="rId6"/>
          <a:stretch>
            <a:fillRect/>
          </a:stretch>
        </p:blipFill>
        <p:spPr>
          <a:xfrm>
            <a:off x="5725885" y="3183526"/>
            <a:ext cx="6169610" cy="3239046"/>
          </a:xfrm>
          <a:prstGeom prst="rect">
            <a:avLst/>
          </a:prstGeom>
        </p:spPr>
      </p:pic>
      <p:pic>
        <p:nvPicPr>
          <p:cNvPr id="33" name="Picture 32">
            <a:extLst>
              <a:ext uri="{FF2B5EF4-FFF2-40B4-BE49-F238E27FC236}">
                <a16:creationId xmlns:a16="http://schemas.microsoft.com/office/drawing/2014/main" id="{15D994E4-FCFC-66E2-D137-E1549203C907}"/>
              </a:ext>
            </a:extLst>
          </p:cNvPr>
          <p:cNvPicPr>
            <a:picLocks noChangeAspect="1"/>
          </p:cNvPicPr>
          <p:nvPr/>
        </p:nvPicPr>
        <p:blipFill>
          <a:blip r:embed="rId7"/>
          <a:srcRect/>
          <a:stretch/>
        </p:blipFill>
        <p:spPr>
          <a:xfrm>
            <a:off x="6019801" y="1522070"/>
            <a:ext cx="5246913" cy="1440522"/>
          </a:xfrm>
          <a:prstGeom prst="rect">
            <a:avLst/>
          </a:prstGeom>
        </p:spPr>
      </p:pic>
    </p:spTree>
    <p:extLst>
      <p:ext uri="{BB962C8B-B14F-4D97-AF65-F5344CB8AC3E}">
        <p14:creationId xmlns:p14="http://schemas.microsoft.com/office/powerpoint/2010/main" val="2728011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05F1097-999F-4626-E668-D9B9FA3780FA}"/>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2F223A94-A9B2-0BF6-9963-AD348C5E2EE6}"/>
              </a:ext>
            </a:extLst>
          </p:cNvPr>
          <p:cNvSpPr>
            <a:spLocks noGrp="1"/>
          </p:cNvSpPr>
          <p:nvPr>
            <p:ph type="sldNum" sz="quarter" idx="12"/>
          </p:nvPr>
        </p:nvSpPr>
        <p:spPr/>
        <p:txBody>
          <a:bodyPr/>
          <a:lstStyle/>
          <a:p>
            <a:fld id="{84D618AA-8DAA-FF4E-B18D-27A1BA1C0151}" type="slidenum">
              <a:rPr lang="en-US" smtClean="0"/>
              <a:t>12</a:t>
            </a:fld>
            <a:endParaRPr lang="en-US"/>
          </a:p>
        </p:txBody>
      </p:sp>
      <p:sp>
        <p:nvSpPr>
          <p:cNvPr id="8" name="Title 1">
            <a:extLst>
              <a:ext uri="{FF2B5EF4-FFF2-40B4-BE49-F238E27FC236}">
                <a16:creationId xmlns:a16="http://schemas.microsoft.com/office/drawing/2014/main" id="{DA0A2CA2-4E75-FF53-9A1D-57C26EACBCD5}"/>
              </a:ext>
            </a:extLst>
          </p:cNvPr>
          <p:cNvSpPr>
            <a:spLocks noGrp="1"/>
          </p:cNvSpPr>
          <p:nvPr>
            <p:ph type="title"/>
          </p:nvPr>
        </p:nvSpPr>
        <p:spPr>
          <a:xfrm>
            <a:off x="938561" y="136525"/>
            <a:ext cx="10515600" cy="649636"/>
          </a:xfrm>
        </p:spPr>
        <p:txBody>
          <a:bodyPr>
            <a:normAutofit fontScale="90000"/>
          </a:bodyPr>
          <a:lstStyle/>
          <a:p>
            <a:r>
              <a:rPr lang="en-US" dirty="0">
                <a:solidFill>
                  <a:srgbClr val="C00000"/>
                </a:solidFill>
              </a:rPr>
              <a:t>System Flowchart</a:t>
            </a:r>
          </a:p>
        </p:txBody>
      </p:sp>
      <p:pic>
        <p:nvPicPr>
          <p:cNvPr id="10" name="Picture 9">
            <a:extLst>
              <a:ext uri="{FF2B5EF4-FFF2-40B4-BE49-F238E27FC236}">
                <a16:creationId xmlns:a16="http://schemas.microsoft.com/office/drawing/2014/main" id="{F31D4D77-1DFD-E8AE-38F7-4003868CA57E}"/>
              </a:ext>
            </a:extLst>
          </p:cNvPr>
          <p:cNvPicPr>
            <a:picLocks noChangeAspect="1"/>
          </p:cNvPicPr>
          <p:nvPr/>
        </p:nvPicPr>
        <p:blipFill>
          <a:blip r:embed="rId2"/>
          <a:stretch>
            <a:fillRect/>
          </a:stretch>
        </p:blipFill>
        <p:spPr>
          <a:xfrm>
            <a:off x="8301478" y="281972"/>
            <a:ext cx="3753654" cy="5879343"/>
          </a:xfrm>
          <a:prstGeom prst="rect">
            <a:avLst/>
          </a:prstGeom>
        </p:spPr>
      </p:pic>
      <p:pic>
        <p:nvPicPr>
          <p:cNvPr id="16" name="Picture 15">
            <a:extLst>
              <a:ext uri="{FF2B5EF4-FFF2-40B4-BE49-F238E27FC236}">
                <a16:creationId xmlns:a16="http://schemas.microsoft.com/office/drawing/2014/main" id="{5530B6CD-EBA5-AA34-9E39-4D5D77C349B6}"/>
              </a:ext>
            </a:extLst>
          </p:cNvPr>
          <p:cNvPicPr>
            <a:picLocks noChangeAspect="1"/>
          </p:cNvPicPr>
          <p:nvPr/>
        </p:nvPicPr>
        <p:blipFill>
          <a:blip r:embed="rId3"/>
          <a:stretch>
            <a:fillRect/>
          </a:stretch>
        </p:blipFill>
        <p:spPr>
          <a:xfrm>
            <a:off x="326572" y="4342039"/>
            <a:ext cx="8665029" cy="2044405"/>
          </a:xfrm>
          <a:prstGeom prst="rect">
            <a:avLst/>
          </a:prstGeom>
        </p:spPr>
      </p:pic>
      <p:pic>
        <p:nvPicPr>
          <p:cNvPr id="3074" name="Picture 2" descr="Step in to CI/CD: A Hands-On Guide to Building CI/CD Pipeline with ...">
            <a:extLst>
              <a:ext uri="{FF2B5EF4-FFF2-40B4-BE49-F238E27FC236}">
                <a16:creationId xmlns:a16="http://schemas.microsoft.com/office/drawing/2014/main" id="{6CD18271-DA72-B53C-E8EB-169E82E740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228" y="0"/>
            <a:ext cx="8229600" cy="4629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0741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2FEF9-9912-E578-144E-6ABB90E97A3C}"/>
              </a:ext>
            </a:extLst>
          </p:cNvPr>
          <p:cNvSpPr>
            <a:spLocks noGrp="1"/>
          </p:cNvSpPr>
          <p:nvPr>
            <p:ph type="title"/>
          </p:nvPr>
        </p:nvSpPr>
        <p:spPr>
          <a:xfrm>
            <a:off x="960864" y="18256"/>
            <a:ext cx="10515600" cy="818086"/>
          </a:xfrm>
        </p:spPr>
        <p:txBody>
          <a:bodyPr/>
          <a:lstStyle/>
          <a:p>
            <a:r>
              <a:rPr lang="en-US" dirty="0">
                <a:solidFill>
                  <a:srgbClr val="C00000"/>
                </a:solidFill>
              </a:rPr>
              <a:t>References </a:t>
            </a:r>
          </a:p>
        </p:txBody>
      </p:sp>
      <p:sp>
        <p:nvSpPr>
          <p:cNvPr id="3" name="Content Placeholder 2">
            <a:extLst>
              <a:ext uri="{FF2B5EF4-FFF2-40B4-BE49-F238E27FC236}">
                <a16:creationId xmlns:a16="http://schemas.microsoft.com/office/drawing/2014/main" id="{774F8A74-EC70-E7BE-48F9-BBC4279BCBF8}"/>
              </a:ext>
            </a:extLst>
          </p:cNvPr>
          <p:cNvSpPr>
            <a:spLocks noGrp="1"/>
          </p:cNvSpPr>
          <p:nvPr>
            <p:ph idx="1"/>
          </p:nvPr>
        </p:nvSpPr>
        <p:spPr>
          <a:xfrm>
            <a:off x="960864" y="931532"/>
            <a:ext cx="10515600" cy="5268545"/>
          </a:xfrm>
        </p:spPr>
        <p:txBody>
          <a:bodyPr>
            <a:normAutofit/>
          </a:bodyPr>
          <a:lstStyle/>
          <a:p>
            <a:pPr algn="just"/>
            <a:r>
              <a:rPr lang="en-US" sz="2800" dirty="0">
                <a:latin typeface="Times New Roman" panose="02020603050405020304" pitchFamily="18" charset="0"/>
                <a:cs typeface="Times New Roman" panose="02020603050405020304" pitchFamily="18" charset="0"/>
              </a:rPr>
              <a:t>Research Papers:</a:t>
            </a:r>
          </a:p>
          <a:p>
            <a:pPr marL="514350" indent="-514350" algn="just">
              <a:buFont typeface="+mj-lt"/>
              <a:buAutoNum type="arabicPeriod"/>
            </a:pPr>
            <a:r>
              <a:rPr lang="en-US" sz="2800" dirty="0">
                <a:latin typeface="Times New Roman" panose="02020603050405020304" pitchFamily="18" charset="0"/>
                <a:cs typeface="Times New Roman" panose="02020603050405020304" pitchFamily="18" charset="0"/>
              </a:rPr>
              <a:t>Long, W., Gao, J., Bai, K., &amp; others. (2024). A hybrid model for stock price prediction based on multi-view heterogeneous data. Financial Innovation, 10, 48. </a:t>
            </a:r>
            <a:r>
              <a:rPr lang="en-US" sz="2800" dirty="0">
                <a:latin typeface="Times New Roman" panose="02020603050405020304" pitchFamily="18" charset="0"/>
                <a:cs typeface="Times New Roman" panose="02020603050405020304" pitchFamily="18" charset="0"/>
                <a:hlinkClick r:id="rId2"/>
              </a:rPr>
              <a:t>https://doi.org/10.1186/s40854-023-00519-w</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en-US" sz="2800" dirty="0" err="1">
                <a:latin typeface="Times New Roman" panose="02020603050405020304" pitchFamily="18" charset="0"/>
                <a:cs typeface="Times New Roman" panose="02020603050405020304" pitchFamily="18" charset="0"/>
              </a:rPr>
              <a:t>Srivinay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Manujakshi</a:t>
            </a:r>
            <a:r>
              <a:rPr lang="en-US" sz="2800" dirty="0">
                <a:latin typeface="Times New Roman" panose="02020603050405020304" pitchFamily="18" charset="0"/>
                <a:cs typeface="Times New Roman" panose="02020603050405020304" pitchFamily="18" charset="0"/>
              </a:rPr>
              <a:t>, B. C., </a:t>
            </a:r>
            <a:r>
              <a:rPr lang="en-US" sz="2800" dirty="0" err="1">
                <a:latin typeface="Times New Roman" panose="02020603050405020304" pitchFamily="18" charset="0"/>
                <a:cs typeface="Times New Roman" panose="02020603050405020304" pitchFamily="18" charset="0"/>
              </a:rPr>
              <a:t>Kabadi</a:t>
            </a:r>
            <a:r>
              <a:rPr lang="en-US" sz="2800" dirty="0">
                <a:latin typeface="Times New Roman" panose="02020603050405020304" pitchFamily="18" charset="0"/>
                <a:cs typeface="Times New Roman" panose="02020603050405020304" pitchFamily="18" charset="0"/>
              </a:rPr>
              <a:t>, M. G., &amp; Naik, N. (2022). A hybrid stock price prediction model based on PRE and deep neural network. Data, 7(5), 51. </a:t>
            </a:r>
            <a:r>
              <a:rPr lang="en-US" sz="2800" dirty="0">
                <a:latin typeface="Times New Roman" panose="02020603050405020304" pitchFamily="18" charset="0"/>
                <a:cs typeface="Times New Roman" panose="02020603050405020304" pitchFamily="18" charset="0"/>
                <a:hlinkClick r:id="rId3"/>
              </a:rPr>
              <a:t>https://doi.org/10.3390/data7050051</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r>
              <a:rPr lang="en-US" sz="2800" dirty="0">
                <a:latin typeface="Times New Roman" panose="02020603050405020304" pitchFamily="18" charset="0"/>
                <a:cs typeface="Times New Roman" panose="02020603050405020304" pitchFamily="18" charset="0"/>
              </a:rPr>
              <a:t>Yadav, K., Yadav, M., &amp; Saini, S. (2021). Stock values predictions using deep learning based hybrid models. CAAI Transactions on Intelligence Technology, 6(3), 266-277. </a:t>
            </a:r>
            <a:r>
              <a:rPr lang="en-US" sz="2800" dirty="0">
                <a:latin typeface="Times New Roman" panose="02020603050405020304" pitchFamily="18" charset="0"/>
                <a:cs typeface="Times New Roman" panose="02020603050405020304" pitchFamily="18" charset="0"/>
                <a:hlinkClick r:id="rId4"/>
              </a:rPr>
              <a:t>https://doi.org/10.1049/cit2.12052</a:t>
            </a:r>
            <a:endParaRPr lang="en-US" sz="2800" dirty="0">
              <a:latin typeface="Times New Roman" panose="02020603050405020304" pitchFamily="18" charset="0"/>
              <a:cs typeface="Times New Roman" panose="02020603050405020304" pitchFamily="18" charset="0"/>
            </a:endParaRPr>
          </a:p>
          <a:p>
            <a:pPr marL="457200" indent="-457200" algn="just">
              <a:buFont typeface="+mj-lt"/>
              <a:buAutoNum type="arabicPeriod"/>
            </a:pPr>
            <a:endParaRPr lang="en-US" sz="2800" dirty="0">
              <a:latin typeface="Times New Roman" panose="02020603050405020304" pitchFamily="18" charset="0"/>
              <a:cs typeface="Times New Roman" panose="02020603050405020304" pitchFamily="18" charset="0"/>
            </a:endParaRPr>
          </a:p>
        </p:txBody>
      </p:sp>
      <p:sp>
        <p:nvSpPr>
          <p:cNvPr id="4" name="Date Placeholder 3">
            <a:extLst>
              <a:ext uri="{FF2B5EF4-FFF2-40B4-BE49-F238E27FC236}">
                <a16:creationId xmlns:a16="http://schemas.microsoft.com/office/drawing/2014/main" id="{9E87B724-C85B-3549-6A16-A3B39A98E304}"/>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B7AC5ABC-018A-1C83-9D6C-E8720B16A60A}"/>
              </a:ext>
            </a:extLst>
          </p:cNvPr>
          <p:cNvSpPr>
            <a:spLocks noGrp="1"/>
          </p:cNvSpPr>
          <p:nvPr>
            <p:ph type="sldNum" sz="quarter" idx="12"/>
          </p:nvPr>
        </p:nvSpPr>
        <p:spPr/>
        <p:txBody>
          <a:bodyPr/>
          <a:lstStyle/>
          <a:p>
            <a:fld id="{84D618AA-8DAA-FF4E-B18D-27A1BA1C0151}" type="slidenum">
              <a:rPr lang="en-US" smtClean="0"/>
              <a:t>13</a:t>
            </a:fld>
            <a:endParaRPr lang="en-US"/>
          </a:p>
        </p:txBody>
      </p:sp>
    </p:spTree>
    <p:extLst>
      <p:ext uri="{BB962C8B-B14F-4D97-AF65-F5344CB8AC3E}">
        <p14:creationId xmlns:p14="http://schemas.microsoft.com/office/powerpoint/2010/main" val="18642889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BC99CB9-DDAD-44A2-8A1C-E3AF4E72DF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5C3921CD-DDE5-4B57-8FDF-B37ADE4EDAC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91219" y="3985"/>
            <a:ext cx="9747620" cy="6858000"/>
            <a:chOff x="1318434" y="36937"/>
            <a:chExt cx="9747620" cy="6858000"/>
          </a:xfrm>
        </p:grpSpPr>
        <p:sp>
          <p:nvSpPr>
            <p:cNvPr id="14" name="Freeform: Shape 13">
              <a:extLst>
                <a:ext uri="{FF2B5EF4-FFF2-40B4-BE49-F238E27FC236}">
                  <a16:creationId xmlns:a16="http://schemas.microsoft.com/office/drawing/2014/main" id="{A4CBEDF6-7B5F-471F-AF99-301A2374812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60551" y="36937"/>
              <a:ext cx="9313016" cy="6858000"/>
            </a:xfrm>
            <a:custGeom>
              <a:avLst/>
              <a:gdLst>
                <a:gd name="connsiteX0" fmla="*/ 6993556 w 9313016"/>
                <a:gd name="connsiteY0" fmla="*/ 0 h 6858000"/>
                <a:gd name="connsiteX1" fmla="*/ 7358516 w 9313016"/>
                <a:gd name="connsiteY1" fmla="*/ 0 h 6858000"/>
                <a:gd name="connsiteX2" fmla="*/ 7475006 w 9313016"/>
                <a:gd name="connsiteY2" fmla="*/ 82722 h 6858000"/>
                <a:gd name="connsiteX3" fmla="*/ 7816357 w 9313016"/>
                <a:gd name="connsiteY3" fmla="*/ 358482 h 6858000"/>
                <a:gd name="connsiteX4" fmla="*/ 8421752 w 9313016"/>
                <a:gd name="connsiteY4" fmla="*/ 995405 h 6858000"/>
                <a:gd name="connsiteX5" fmla="*/ 8897059 w 9313016"/>
                <a:gd name="connsiteY5" fmla="*/ 1737211 h 6858000"/>
                <a:gd name="connsiteX6" fmla="*/ 9206633 w 9313016"/>
                <a:gd name="connsiteY6" fmla="*/ 2564460 h 6858000"/>
                <a:gd name="connsiteX7" fmla="*/ 9286787 w 9313016"/>
                <a:gd name="connsiteY7" fmla="*/ 3000164 h 6858000"/>
                <a:gd name="connsiteX8" fmla="*/ 9312914 w 9313016"/>
                <a:gd name="connsiteY8" fmla="*/ 3442493 h 6858000"/>
                <a:gd name="connsiteX9" fmla="*/ 9190562 w 9313016"/>
                <a:gd name="connsiteY9" fmla="*/ 4316686 h 6858000"/>
                <a:gd name="connsiteX10" fmla="*/ 9043416 w 9313016"/>
                <a:gd name="connsiteY10" fmla="*/ 4734917 h 6858000"/>
                <a:gd name="connsiteX11" fmla="*/ 8809657 w 9313016"/>
                <a:gd name="connsiteY11" fmla="*/ 5128718 h 6858000"/>
                <a:gd name="connsiteX12" fmla="*/ 8645997 w 9313016"/>
                <a:gd name="connsiteY12" fmla="*/ 5297441 h 6858000"/>
                <a:gd name="connsiteX13" fmla="*/ 8457787 w 9313016"/>
                <a:gd name="connsiteY13" fmla="*/ 5433763 h 6858000"/>
                <a:gd name="connsiteX14" fmla="*/ 8260803 w 9313016"/>
                <a:gd name="connsiteY14" fmla="*/ 5541237 h 6858000"/>
                <a:gd name="connsiteX15" fmla="*/ 8066136 w 9313016"/>
                <a:gd name="connsiteY15" fmla="*/ 5635704 h 6858000"/>
                <a:gd name="connsiteX16" fmla="*/ 7698638 w 9313016"/>
                <a:gd name="connsiteY16" fmla="*/ 5837163 h 6858000"/>
                <a:gd name="connsiteX17" fmla="*/ 7370135 w 9313016"/>
                <a:gd name="connsiteY17" fmla="*/ 6090081 h 6858000"/>
                <a:gd name="connsiteX18" fmla="*/ 7218897 w 9313016"/>
                <a:gd name="connsiteY18" fmla="*/ 6235860 h 6858000"/>
                <a:gd name="connsiteX19" fmla="*/ 7070665 w 9313016"/>
                <a:gd name="connsiteY19" fmla="*/ 6387205 h 6858000"/>
                <a:gd name="connsiteX20" fmla="*/ 6779035 w 9313016"/>
                <a:gd name="connsiteY20" fmla="*/ 6697100 h 6858000"/>
                <a:gd name="connsiteX21" fmla="*/ 6631837 w 9313016"/>
                <a:gd name="connsiteY21" fmla="*/ 6852239 h 6858000"/>
                <a:gd name="connsiteX22" fmla="*/ 6626221 w 9313016"/>
                <a:gd name="connsiteY22" fmla="*/ 6858000 h 6858000"/>
                <a:gd name="connsiteX23" fmla="*/ 6424725 w 9313016"/>
                <a:gd name="connsiteY23" fmla="*/ 6858000 h 6858000"/>
                <a:gd name="connsiteX24" fmla="*/ 6527382 w 9313016"/>
                <a:gd name="connsiteY24" fmla="*/ 6756333 h 6858000"/>
                <a:gd name="connsiteX25" fmla="*/ 6674233 w 9313016"/>
                <a:gd name="connsiteY25" fmla="*/ 6603450 h 6858000"/>
                <a:gd name="connsiteX26" fmla="*/ 6965813 w 9313016"/>
                <a:gd name="connsiteY26" fmla="*/ 6292932 h 6858000"/>
                <a:gd name="connsiteX27" fmla="*/ 7112961 w 9313016"/>
                <a:gd name="connsiteY27" fmla="*/ 6137505 h 6858000"/>
                <a:gd name="connsiteX28" fmla="*/ 7264790 w 9313016"/>
                <a:gd name="connsiteY28" fmla="*/ 5983710 h 6858000"/>
                <a:gd name="connsiteX29" fmla="*/ 7974595 w 9313016"/>
                <a:gd name="connsiteY29" fmla="*/ 5470773 h 6858000"/>
                <a:gd name="connsiteX30" fmla="*/ 8331591 w 9313016"/>
                <a:gd name="connsiteY30" fmla="*/ 5254048 h 6858000"/>
                <a:gd name="connsiteX31" fmla="*/ 8599807 w 9313016"/>
                <a:gd name="connsiteY31" fmla="*/ 4980010 h 6858000"/>
                <a:gd name="connsiteX32" fmla="*/ 8766474 w 9313016"/>
                <a:gd name="connsiteY32" fmla="*/ 4631524 h 6858000"/>
                <a:gd name="connsiteX33" fmla="*/ 8865755 w 9313016"/>
                <a:gd name="connsiteY33" fmla="*/ 4244445 h 6858000"/>
                <a:gd name="connsiteX34" fmla="*/ 8882911 w 9313016"/>
                <a:gd name="connsiteY34" fmla="*/ 4145659 h 6858000"/>
                <a:gd name="connsiteX35" fmla="*/ 8897403 w 9313016"/>
                <a:gd name="connsiteY35" fmla="*/ 4046633 h 6858000"/>
                <a:gd name="connsiteX36" fmla="*/ 8908298 w 9313016"/>
                <a:gd name="connsiteY36" fmla="*/ 3947271 h 6858000"/>
                <a:gd name="connsiteX37" fmla="*/ 8916184 w 9313016"/>
                <a:gd name="connsiteY37" fmla="*/ 3847765 h 6858000"/>
                <a:gd name="connsiteX38" fmla="*/ 8920670 w 9313016"/>
                <a:gd name="connsiteY38" fmla="*/ 3449597 h 6858000"/>
                <a:gd name="connsiteX39" fmla="*/ 8914607 w 9313016"/>
                <a:gd name="connsiteY39" fmla="*/ 3350283 h 6858000"/>
                <a:gd name="connsiteX40" fmla="*/ 8905340 w 9313016"/>
                <a:gd name="connsiteY40" fmla="*/ 3251209 h 6858000"/>
                <a:gd name="connsiteX41" fmla="*/ 8893854 w 9313016"/>
                <a:gd name="connsiteY41" fmla="*/ 3152376 h 6858000"/>
                <a:gd name="connsiteX42" fmla="*/ 8879706 w 9313016"/>
                <a:gd name="connsiteY42" fmla="*/ 3053878 h 6858000"/>
                <a:gd name="connsiteX43" fmla="*/ 8797531 w 9313016"/>
                <a:gd name="connsiteY43" fmla="*/ 2663966 h 6858000"/>
                <a:gd name="connsiteX44" fmla="*/ 8520442 w 9313016"/>
                <a:gd name="connsiteY44" fmla="*/ 1911983 h 6858000"/>
                <a:gd name="connsiteX45" fmla="*/ 8332626 w 9313016"/>
                <a:gd name="connsiteY45" fmla="*/ 1553608 h 6858000"/>
                <a:gd name="connsiteX46" fmla="*/ 8116317 w 9313016"/>
                <a:gd name="connsiteY46" fmla="*/ 1208529 h 6858000"/>
                <a:gd name="connsiteX47" fmla="*/ 7873293 w 9313016"/>
                <a:gd name="connsiteY47" fmla="*/ 878284 h 6858000"/>
                <a:gd name="connsiteX48" fmla="*/ 7604337 w 9313016"/>
                <a:gd name="connsiteY48" fmla="*/ 565125 h 6858000"/>
                <a:gd name="connsiteX49" fmla="*/ 7311128 w 9313016"/>
                <a:gd name="connsiteY49" fmla="*/ 270591 h 6858000"/>
                <a:gd name="connsiteX50" fmla="*/ 1752019 w 9313016"/>
                <a:gd name="connsiteY50" fmla="*/ 0 h 6858000"/>
                <a:gd name="connsiteX51" fmla="*/ 2155804 w 9313016"/>
                <a:gd name="connsiteY51" fmla="*/ 0 h 6858000"/>
                <a:gd name="connsiteX52" fmla="*/ 2103975 w 9313016"/>
                <a:gd name="connsiteY52" fmla="*/ 40789 h 6858000"/>
                <a:gd name="connsiteX53" fmla="*/ 1656310 w 9313016"/>
                <a:gd name="connsiteY53" fmla="*/ 470035 h 6858000"/>
                <a:gd name="connsiteX54" fmla="*/ 806013 w 9313016"/>
                <a:gd name="connsiteY54" fmla="*/ 1841133 h 6858000"/>
                <a:gd name="connsiteX55" fmla="*/ 580685 w 9313016"/>
                <a:gd name="connsiteY55" fmla="*/ 2606364 h 6858000"/>
                <a:gd name="connsiteX56" fmla="*/ 503489 w 9313016"/>
                <a:gd name="connsiteY56" fmla="*/ 3397276 h 6858000"/>
                <a:gd name="connsiteX57" fmla="*/ 570135 w 9313016"/>
                <a:gd name="connsiteY57" fmla="*/ 4188235 h 6858000"/>
                <a:gd name="connsiteX58" fmla="*/ 783387 w 9313016"/>
                <a:gd name="connsiteY58" fmla="*/ 4953850 h 6858000"/>
                <a:gd name="connsiteX59" fmla="*/ 1628014 w 9313016"/>
                <a:gd name="connsiteY59" fmla="*/ 6308245 h 6858000"/>
                <a:gd name="connsiteX60" fmla="*/ 2235998 w 9313016"/>
                <a:gd name="connsiteY60" fmla="*/ 6844829 h 6858000"/>
                <a:gd name="connsiteX61" fmla="*/ 2255028 w 9313016"/>
                <a:gd name="connsiteY61" fmla="*/ 6858000 h 6858000"/>
                <a:gd name="connsiteX62" fmla="*/ 1578787 w 9313016"/>
                <a:gd name="connsiteY62" fmla="*/ 6858000 h 6858000"/>
                <a:gd name="connsiteX63" fmla="*/ 1465153 w 9313016"/>
                <a:gd name="connsiteY63" fmla="*/ 6759050 h 6858000"/>
                <a:gd name="connsiteX64" fmla="*/ 1303650 w 9313016"/>
                <a:gd name="connsiteY64" fmla="*/ 6604267 h 6858000"/>
                <a:gd name="connsiteX65" fmla="*/ 323708 w 9313016"/>
                <a:gd name="connsiteY65" fmla="*/ 5126365 h 6858000"/>
                <a:gd name="connsiteX66" fmla="*/ 872 w 9313016"/>
                <a:gd name="connsiteY66" fmla="*/ 3391228 h 6858000"/>
                <a:gd name="connsiteX67" fmla="*/ 105428 w 9313016"/>
                <a:gd name="connsiteY67" fmla="*/ 2511899 h 6858000"/>
                <a:gd name="connsiteX68" fmla="*/ 384933 w 9313016"/>
                <a:gd name="connsiteY68" fmla="*/ 1670971 h 6858000"/>
                <a:gd name="connsiteX69" fmla="*/ 1433593 w 9313016"/>
                <a:gd name="connsiteY69" fmla="*/ 256095 h 6858000"/>
                <a:gd name="connsiteX70" fmla="*/ 1602664 w 9313016"/>
                <a:gd name="connsiteY70" fmla="*/ 1137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9313016" h="6858000">
                  <a:moveTo>
                    <a:pt x="6993556" y="0"/>
                  </a:moveTo>
                  <a:lnTo>
                    <a:pt x="7358516" y="0"/>
                  </a:lnTo>
                  <a:lnTo>
                    <a:pt x="7475006" y="82722"/>
                  </a:lnTo>
                  <a:cubicBezTo>
                    <a:pt x="7592423" y="169778"/>
                    <a:pt x="7706366" y="261748"/>
                    <a:pt x="7816357" y="358482"/>
                  </a:cubicBezTo>
                  <a:cubicBezTo>
                    <a:pt x="8036559" y="551589"/>
                    <a:pt x="8239655" y="764905"/>
                    <a:pt x="8421752" y="995405"/>
                  </a:cubicBezTo>
                  <a:cubicBezTo>
                    <a:pt x="8604736" y="1225282"/>
                    <a:pt x="8763567" y="1474646"/>
                    <a:pt x="8897059" y="1737211"/>
                  </a:cubicBezTo>
                  <a:cubicBezTo>
                    <a:pt x="9029909" y="2000162"/>
                    <a:pt x="9134317" y="2277990"/>
                    <a:pt x="9206633" y="2564460"/>
                  </a:cubicBezTo>
                  <a:cubicBezTo>
                    <a:pt x="9242322" y="2707791"/>
                    <a:pt x="9269041" y="2853474"/>
                    <a:pt x="9286787" y="3000164"/>
                  </a:cubicBezTo>
                  <a:cubicBezTo>
                    <a:pt x="9304977" y="3146856"/>
                    <a:pt x="9314097" y="3294698"/>
                    <a:pt x="9312914" y="3442493"/>
                  </a:cubicBezTo>
                  <a:cubicBezTo>
                    <a:pt x="9309906" y="3737987"/>
                    <a:pt x="9270717" y="4033288"/>
                    <a:pt x="9190562" y="4316686"/>
                  </a:cubicBezTo>
                  <a:cubicBezTo>
                    <a:pt x="9150486" y="4458240"/>
                    <a:pt x="9103951" y="4597587"/>
                    <a:pt x="9043416" y="4734917"/>
                  </a:cubicBezTo>
                  <a:cubicBezTo>
                    <a:pt x="8982980" y="4871817"/>
                    <a:pt x="8908740" y="5007131"/>
                    <a:pt x="8809657" y="5128718"/>
                  </a:cubicBezTo>
                  <a:cubicBezTo>
                    <a:pt x="8760312" y="5189247"/>
                    <a:pt x="8706137" y="5246945"/>
                    <a:pt x="8645997" y="5297441"/>
                  </a:cubicBezTo>
                  <a:cubicBezTo>
                    <a:pt x="8586252" y="5348274"/>
                    <a:pt x="8522809" y="5393730"/>
                    <a:pt x="8457787" y="5433763"/>
                  </a:cubicBezTo>
                  <a:cubicBezTo>
                    <a:pt x="8392816" y="5474132"/>
                    <a:pt x="8326219" y="5508213"/>
                    <a:pt x="8260803" y="5541237"/>
                  </a:cubicBezTo>
                  <a:cubicBezTo>
                    <a:pt x="8195289" y="5574071"/>
                    <a:pt x="8130023" y="5604838"/>
                    <a:pt x="8066136" y="5635704"/>
                  </a:cubicBezTo>
                  <a:cubicBezTo>
                    <a:pt x="7938313" y="5697433"/>
                    <a:pt x="7815222" y="5762186"/>
                    <a:pt x="7698638" y="5837163"/>
                  </a:cubicBezTo>
                  <a:cubicBezTo>
                    <a:pt x="7582449" y="5912381"/>
                    <a:pt x="7471881" y="5996094"/>
                    <a:pt x="7370135" y="6090081"/>
                  </a:cubicBezTo>
                  <a:cubicBezTo>
                    <a:pt x="7319460" y="6136593"/>
                    <a:pt x="7268881" y="6186082"/>
                    <a:pt x="7218897" y="6235860"/>
                  </a:cubicBezTo>
                  <a:cubicBezTo>
                    <a:pt x="7168763" y="6285493"/>
                    <a:pt x="7119665" y="6336229"/>
                    <a:pt x="7070665" y="6387205"/>
                  </a:cubicBezTo>
                  <a:cubicBezTo>
                    <a:pt x="6972715" y="6489208"/>
                    <a:pt x="6876195" y="6593131"/>
                    <a:pt x="6779035" y="6697100"/>
                  </a:cubicBezTo>
                  <a:cubicBezTo>
                    <a:pt x="6730379" y="6748989"/>
                    <a:pt x="6681528" y="6800878"/>
                    <a:pt x="6631837" y="6852239"/>
                  </a:cubicBezTo>
                  <a:lnTo>
                    <a:pt x="6626221" y="6858000"/>
                  </a:lnTo>
                  <a:lnTo>
                    <a:pt x="6424725" y="6858000"/>
                  </a:lnTo>
                  <a:lnTo>
                    <a:pt x="6527382" y="6756333"/>
                  </a:lnTo>
                  <a:cubicBezTo>
                    <a:pt x="6576726" y="6705932"/>
                    <a:pt x="6625480" y="6654811"/>
                    <a:pt x="6674233" y="6603450"/>
                  </a:cubicBezTo>
                  <a:cubicBezTo>
                    <a:pt x="6771788" y="6500920"/>
                    <a:pt x="6868309" y="6396757"/>
                    <a:pt x="6965813" y="6292932"/>
                  </a:cubicBezTo>
                  <a:lnTo>
                    <a:pt x="7112961" y="6137505"/>
                  </a:lnTo>
                  <a:cubicBezTo>
                    <a:pt x="7162354" y="6085808"/>
                    <a:pt x="7211945" y="6034640"/>
                    <a:pt x="7264790" y="5983710"/>
                  </a:cubicBezTo>
                  <a:cubicBezTo>
                    <a:pt x="7472373" y="5779130"/>
                    <a:pt x="7721610" y="5610648"/>
                    <a:pt x="7974595" y="5470773"/>
                  </a:cubicBezTo>
                  <a:cubicBezTo>
                    <a:pt x="8099903" y="5399395"/>
                    <a:pt x="8224127" y="5332529"/>
                    <a:pt x="8331591" y="5254048"/>
                  </a:cubicBezTo>
                  <a:cubicBezTo>
                    <a:pt x="8439351" y="5176047"/>
                    <a:pt x="8529660" y="5085949"/>
                    <a:pt x="8599807" y="4980010"/>
                  </a:cubicBezTo>
                  <a:cubicBezTo>
                    <a:pt x="8671187" y="4875128"/>
                    <a:pt x="8723982" y="4756086"/>
                    <a:pt x="8766474" y="4631524"/>
                  </a:cubicBezTo>
                  <a:cubicBezTo>
                    <a:pt x="8808968" y="4507010"/>
                    <a:pt x="8840615" y="4375872"/>
                    <a:pt x="8865755" y="4244445"/>
                  </a:cubicBezTo>
                  <a:cubicBezTo>
                    <a:pt x="8871375" y="4211468"/>
                    <a:pt x="8878129" y="4178731"/>
                    <a:pt x="8882911" y="4145659"/>
                  </a:cubicBezTo>
                  <a:lnTo>
                    <a:pt x="8897403" y="4046633"/>
                  </a:lnTo>
                  <a:lnTo>
                    <a:pt x="8908298" y="3947271"/>
                  </a:lnTo>
                  <a:cubicBezTo>
                    <a:pt x="8912389" y="3914247"/>
                    <a:pt x="8913425" y="3880886"/>
                    <a:pt x="8916184" y="3847765"/>
                  </a:cubicBezTo>
                  <a:cubicBezTo>
                    <a:pt x="8925797" y="3715091"/>
                    <a:pt x="8925945" y="3582127"/>
                    <a:pt x="8920670" y="3449597"/>
                  </a:cubicBezTo>
                  <a:lnTo>
                    <a:pt x="8914607" y="3350283"/>
                  </a:lnTo>
                  <a:cubicBezTo>
                    <a:pt x="8911995" y="3317211"/>
                    <a:pt x="8908348" y="3284233"/>
                    <a:pt x="8905340" y="3251209"/>
                  </a:cubicBezTo>
                  <a:cubicBezTo>
                    <a:pt x="8902628" y="3218185"/>
                    <a:pt x="8897551" y="3185305"/>
                    <a:pt x="8893854" y="3152376"/>
                  </a:cubicBezTo>
                  <a:cubicBezTo>
                    <a:pt x="8890305" y="3119399"/>
                    <a:pt x="8884932" y="3086662"/>
                    <a:pt x="8879706" y="3053878"/>
                  </a:cubicBezTo>
                  <a:cubicBezTo>
                    <a:pt x="8858707" y="2922835"/>
                    <a:pt x="8831249" y="2792705"/>
                    <a:pt x="8797531" y="2663966"/>
                  </a:cubicBezTo>
                  <a:cubicBezTo>
                    <a:pt x="8728616" y="2406777"/>
                    <a:pt x="8635497" y="2155109"/>
                    <a:pt x="8520442" y="1911983"/>
                  </a:cubicBezTo>
                  <a:cubicBezTo>
                    <a:pt x="8462667" y="1790541"/>
                    <a:pt x="8400112" y="1670923"/>
                    <a:pt x="8332626" y="1553608"/>
                  </a:cubicBezTo>
                  <a:cubicBezTo>
                    <a:pt x="8265683" y="1436006"/>
                    <a:pt x="8192973" y="1321188"/>
                    <a:pt x="8116317" y="1208529"/>
                  </a:cubicBezTo>
                  <a:cubicBezTo>
                    <a:pt x="8039811" y="1095776"/>
                    <a:pt x="7958079" y="986094"/>
                    <a:pt x="7873293" y="878284"/>
                  </a:cubicBezTo>
                  <a:cubicBezTo>
                    <a:pt x="7787814" y="771002"/>
                    <a:pt x="7697999" y="666551"/>
                    <a:pt x="7604337" y="565125"/>
                  </a:cubicBezTo>
                  <a:cubicBezTo>
                    <a:pt x="7510479" y="463891"/>
                    <a:pt x="7413367" y="364818"/>
                    <a:pt x="7311128" y="270591"/>
                  </a:cubicBezTo>
                  <a:close/>
                  <a:moveTo>
                    <a:pt x="1752019" y="0"/>
                  </a:moveTo>
                  <a:lnTo>
                    <a:pt x="2155804" y="0"/>
                  </a:lnTo>
                  <a:lnTo>
                    <a:pt x="2103975" y="40789"/>
                  </a:lnTo>
                  <a:cubicBezTo>
                    <a:pt x="1943592" y="173585"/>
                    <a:pt x="1793955" y="317500"/>
                    <a:pt x="1656310" y="470035"/>
                  </a:cubicBezTo>
                  <a:cubicBezTo>
                    <a:pt x="1288172" y="876939"/>
                    <a:pt x="1002998" y="1344708"/>
                    <a:pt x="806013" y="1841133"/>
                  </a:cubicBezTo>
                  <a:cubicBezTo>
                    <a:pt x="707818" y="2089538"/>
                    <a:pt x="630868" y="2345480"/>
                    <a:pt x="580685" y="2606364"/>
                  </a:cubicBezTo>
                  <a:cubicBezTo>
                    <a:pt x="530749" y="2867250"/>
                    <a:pt x="504868" y="3132119"/>
                    <a:pt x="503489" y="3397276"/>
                  </a:cubicBezTo>
                  <a:cubicBezTo>
                    <a:pt x="501467" y="3662434"/>
                    <a:pt x="524093" y="3927351"/>
                    <a:pt x="570135" y="4188235"/>
                  </a:cubicBezTo>
                  <a:cubicBezTo>
                    <a:pt x="615734" y="4449264"/>
                    <a:pt x="688642" y="4705493"/>
                    <a:pt x="783387" y="4953850"/>
                  </a:cubicBezTo>
                  <a:cubicBezTo>
                    <a:pt x="974357" y="5449796"/>
                    <a:pt x="1259630" y="5913773"/>
                    <a:pt x="1628014" y="6308245"/>
                  </a:cubicBezTo>
                  <a:cubicBezTo>
                    <a:pt x="1812182" y="6505481"/>
                    <a:pt x="2016215" y="6685052"/>
                    <a:pt x="2235998" y="6844829"/>
                  </a:cubicBezTo>
                  <a:lnTo>
                    <a:pt x="2255028" y="6858000"/>
                  </a:lnTo>
                  <a:lnTo>
                    <a:pt x="1578787" y="6858000"/>
                  </a:lnTo>
                  <a:lnTo>
                    <a:pt x="1465153" y="6759050"/>
                  </a:lnTo>
                  <a:cubicBezTo>
                    <a:pt x="1410086" y="6708726"/>
                    <a:pt x="1356236" y="6657104"/>
                    <a:pt x="1303650" y="6604267"/>
                  </a:cubicBezTo>
                  <a:cubicBezTo>
                    <a:pt x="883506" y="6181043"/>
                    <a:pt x="548150" y="5676072"/>
                    <a:pt x="323708" y="5126365"/>
                  </a:cubicBezTo>
                  <a:cubicBezTo>
                    <a:pt x="97737" y="4577139"/>
                    <a:pt x="-10958" y="3981927"/>
                    <a:pt x="872" y="3391228"/>
                  </a:cubicBezTo>
                  <a:cubicBezTo>
                    <a:pt x="5951" y="3095783"/>
                    <a:pt x="40506" y="2800528"/>
                    <a:pt x="105428" y="2511899"/>
                  </a:cubicBezTo>
                  <a:cubicBezTo>
                    <a:pt x="170104" y="2223317"/>
                    <a:pt x="262089" y="1940399"/>
                    <a:pt x="384933" y="1670971"/>
                  </a:cubicBezTo>
                  <a:cubicBezTo>
                    <a:pt x="629092" y="1131344"/>
                    <a:pt x="991955" y="646919"/>
                    <a:pt x="1433593" y="256095"/>
                  </a:cubicBezTo>
                  <a:cubicBezTo>
                    <a:pt x="1488791" y="207206"/>
                    <a:pt x="1545179" y="159733"/>
                    <a:pt x="1602664" y="113704"/>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 name="Freeform: Shape 14">
              <a:extLst>
                <a:ext uri="{FF2B5EF4-FFF2-40B4-BE49-F238E27FC236}">
                  <a16:creationId xmlns:a16="http://schemas.microsoft.com/office/drawing/2014/main" id="{1D43DB10-4F84-47C2-8170-CB9EED8667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59468" y="36937"/>
              <a:ext cx="9065550" cy="6858000"/>
            </a:xfrm>
            <a:custGeom>
              <a:avLst/>
              <a:gdLst>
                <a:gd name="connsiteX0" fmla="*/ 1839951 w 9065550"/>
                <a:gd name="connsiteY0" fmla="*/ 0 h 6858000"/>
                <a:gd name="connsiteX1" fmla="*/ 6979427 w 9065550"/>
                <a:gd name="connsiteY1" fmla="*/ 0 h 6858000"/>
                <a:gd name="connsiteX2" fmla="*/ 6989586 w 9065550"/>
                <a:gd name="connsiteY2" fmla="*/ 6825 h 6858000"/>
                <a:gd name="connsiteX3" fmla="*/ 8932062 w 9065550"/>
                <a:gd name="connsiteY3" fmla="*/ 4580835 h 6858000"/>
                <a:gd name="connsiteX4" fmla="*/ 7166294 w 9065550"/>
                <a:gd name="connsiteY4" fmla="*/ 6259703 h 6858000"/>
                <a:gd name="connsiteX5" fmla="*/ 6868878 w 9065550"/>
                <a:gd name="connsiteY5" fmla="*/ 6564765 h 6858000"/>
                <a:gd name="connsiteX6" fmla="*/ 6591881 w 9065550"/>
                <a:gd name="connsiteY6" fmla="*/ 6858000 h 6858000"/>
                <a:gd name="connsiteX7" fmla="*/ 5184648 w 9065550"/>
                <a:gd name="connsiteY7" fmla="*/ 6858000 h 6858000"/>
                <a:gd name="connsiteX8" fmla="*/ 5244877 w 9065550"/>
                <a:gd name="connsiteY8" fmla="*/ 6817615 h 6858000"/>
                <a:gd name="connsiteX9" fmla="*/ 6033853 w 9065550"/>
                <a:gd name="connsiteY9" fmla="*/ 6069135 h 6858000"/>
                <a:gd name="connsiteX10" fmla="*/ 6480248 w 9065550"/>
                <a:gd name="connsiteY10" fmla="*/ 5607082 h 6858000"/>
                <a:gd name="connsiteX11" fmla="*/ 7551502 w 9065550"/>
                <a:gd name="connsiteY11" fmla="*/ 4859004 h 6858000"/>
                <a:gd name="connsiteX12" fmla="*/ 7844227 w 9065550"/>
                <a:gd name="connsiteY12" fmla="*/ 4683074 h 6858000"/>
                <a:gd name="connsiteX13" fmla="*/ 8005810 w 9065550"/>
                <a:gd name="connsiteY13" fmla="*/ 4330239 h 6858000"/>
                <a:gd name="connsiteX14" fmla="*/ 8016191 w 9065550"/>
                <a:gd name="connsiteY14" fmla="*/ 2956574 h 6858000"/>
                <a:gd name="connsiteX15" fmla="*/ 7346424 w 9065550"/>
                <a:gd name="connsiteY15" fmla="*/ 1636739 h 6858000"/>
                <a:gd name="connsiteX16" fmla="*/ 5995751 w 9065550"/>
                <a:gd name="connsiteY16" fmla="*/ 493319 h 6858000"/>
                <a:gd name="connsiteX17" fmla="*/ 4494836 w 9065550"/>
                <a:gd name="connsiteY17" fmla="*/ 75383 h 6858000"/>
                <a:gd name="connsiteX18" fmla="*/ 2002499 w 9065550"/>
                <a:gd name="connsiteY18" fmla="*/ 1094261 h 6858000"/>
                <a:gd name="connsiteX19" fmla="*/ 1241306 w 9065550"/>
                <a:gd name="connsiteY19" fmla="*/ 2206935 h 6858000"/>
                <a:gd name="connsiteX20" fmla="*/ 961736 w 9065550"/>
                <a:gd name="connsiteY20" fmla="*/ 3573719 h 6858000"/>
                <a:gd name="connsiteX21" fmla="*/ 1193878 w 9065550"/>
                <a:gd name="connsiteY21" fmla="*/ 4824208 h 6858000"/>
                <a:gd name="connsiteX22" fmla="*/ 1832096 w 9065550"/>
                <a:gd name="connsiteY22" fmla="*/ 5873050 h 6858000"/>
                <a:gd name="connsiteX23" fmla="*/ 3010752 w 9065550"/>
                <a:gd name="connsiteY23" fmla="*/ 6749475 h 6858000"/>
                <a:gd name="connsiteX24" fmla="*/ 3187037 w 9065550"/>
                <a:gd name="connsiteY24" fmla="*/ 6824756 h 6858000"/>
                <a:gd name="connsiteX25" fmla="*/ 3278211 w 9065550"/>
                <a:gd name="connsiteY25" fmla="*/ 6858000 h 6858000"/>
                <a:gd name="connsiteX26" fmla="*/ 1480830 w 9065550"/>
                <a:gd name="connsiteY26" fmla="*/ 6858000 h 6858000"/>
                <a:gd name="connsiteX27" fmla="*/ 1427607 w 9065550"/>
                <a:gd name="connsiteY27" fmla="*/ 6811515 h 6858000"/>
                <a:gd name="connsiteX28" fmla="*/ 1100739 w 9065550"/>
                <a:gd name="connsiteY28" fmla="*/ 6477651 h 6858000"/>
                <a:gd name="connsiteX29" fmla="*/ 0 w 9065550"/>
                <a:gd name="connsiteY29" fmla="*/ 3573620 h 6858000"/>
                <a:gd name="connsiteX30" fmla="*/ 1805513 w 9065550"/>
                <a:gd name="connsiteY30"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9065550" h="6858000">
                  <a:moveTo>
                    <a:pt x="1839951" y="0"/>
                  </a:moveTo>
                  <a:lnTo>
                    <a:pt x="6979427" y="0"/>
                  </a:lnTo>
                  <a:lnTo>
                    <a:pt x="6989586" y="6825"/>
                  </a:lnTo>
                  <a:cubicBezTo>
                    <a:pt x="8438828" y="1031353"/>
                    <a:pt x="9439169" y="2823601"/>
                    <a:pt x="8932062" y="4580835"/>
                  </a:cubicBezTo>
                  <a:cubicBezTo>
                    <a:pt x="8592517" y="5757293"/>
                    <a:pt x="7979652" y="5458140"/>
                    <a:pt x="7166294" y="6259703"/>
                  </a:cubicBezTo>
                  <a:cubicBezTo>
                    <a:pt x="7064618" y="6359905"/>
                    <a:pt x="6966014" y="6462297"/>
                    <a:pt x="6868878" y="6564765"/>
                  </a:cubicBezTo>
                  <a:lnTo>
                    <a:pt x="6591881" y="6858000"/>
                  </a:lnTo>
                  <a:lnTo>
                    <a:pt x="5184648" y="6858000"/>
                  </a:lnTo>
                  <a:lnTo>
                    <a:pt x="5244877" y="6817615"/>
                  </a:lnTo>
                  <a:cubicBezTo>
                    <a:pt x="5481027" y="6649287"/>
                    <a:pt x="5723665" y="6398593"/>
                    <a:pt x="6033853" y="6069135"/>
                  </a:cubicBezTo>
                  <a:cubicBezTo>
                    <a:pt x="6175680" y="5918484"/>
                    <a:pt x="6322395" y="5762660"/>
                    <a:pt x="6480248" y="5607082"/>
                  </a:cubicBezTo>
                  <a:cubicBezTo>
                    <a:pt x="6893276" y="5200077"/>
                    <a:pt x="7273697" y="5002920"/>
                    <a:pt x="7551502" y="4859004"/>
                  </a:cubicBezTo>
                  <a:cubicBezTo>
                    <a:pt x="7687884" y="4788339"/>
                    <a:pt x="7795540" y="4732559"/>
                    <a:pt x="7844227" y="4683074"/>
                  </a:cubicBezTo>
                  <a:cubicBezTo>
                    <a:pt x="7898759" y="4627636"/>
                    <a:pt x="7956165" y="4502313"/>
                    <a:pt x="8005810" y="4330239"/>
                  </a:cubicBezTo>
                  <a:cubicBezTo>
                    <a:pt x="8132968" y="3889611"/>
                    <a:pt x="8136446" y="3427460"/>
                    <a:pt x="8016191" y="2956574"/>
                  </a:cubicBezTo>
                  <a:cubicBezTo>
                    <a:pt x="7900876" y="2505064"/>
                    <a:pt x="7669287" y="2048671"/>
                    <a:pt x="7346424" y="1636739"/>
                  </a:cubicBezTo>
                  <a:cubicBezTo>
                    <a:pt x="6979764" y="1168830"/>
                    <a:pt x="6512706" y="773489"/>
                    <a:pt x="5995751" y="493319"/>
                  </a:cubicBezTo>
                  <a:cubicBezTo>
                    <a:pt x="5491195" y="219884"/>
                    <a:pt x="4972174" y="75383"/>
                    <a:pt x="4494836" y="75383"/>
                  </a:cubicBezTo>
                  <a:cubicBezTo>
                    <a:pt x="3554318" y="75383"/>
                    <a:pt x="2669191" y="437197"/>
                    <a:pt x="2002499" y="1094261"/>
                  </a:cubicBezTo>
                  <a:cubicBezTo>
                    <a:pt x="1676360" y="1415667"/>
                    <a:pt x="1420225" y="1790023"/>
                    <a:pt x="1241306" y="2206935"/>
                  </a:cubicBezTo>
                  <a:cubicBezTo>
                    <a:pt x="1055782" y="2639169"/>
                    <a:pt x="961736" y="3099027"/>
                    <a:pt x="961736" y="3573719"/>
                  </a:cubicBezTo>
                  <a:cubicBezTo>
                    <a:pt x="961736" y="4005124"/>
                    <a:pt x="1039805" y="4425841"/>
                    <a:pt x="1193878" y="4824208"/>
                  </a:cubicBezTo>
                  <a:cubicBezTo>
                    <a:pt x="1342457" y="5208423"/>
                    <a:pt x="1557214" y="5561306"/>
                    <a:pt x="1832096" y="5873050"/>
                  </a:cubicBezTo>
                  <a:cubicBezTo>
                    <a:pt x="2157126" y="6241599"/>
                    <a:pt x="2564661" y="6544656"/>
                    <a:pt x="3010752" y="6749475"/>
                  </a:cubicBezTo>
                  <a:cubicBezTo>
                    <a:pt x="3069003" y="6776219"/>
                    <a:pt x="3127773" y="6801314"/>
                    <a:pt x="3187037" y="6824756"/>
                  </a:cubicBezTo>
                  <a:lnTo>
                    <a:pt x="3278211" y="6858000"/>
                  </a:lnTo>
                  <a:lnTo>
                    <a:pt x="1480830" y="6858000"/>
                  </a:lnTo>
                  <a:lnTo>
                    <a:pt x="1427607" y="6811515"/>
                  </a:lnTo>
                  <a:cubicBezTo>
                    <a:pt x="1312870" y="6705919"/>
                    <a:pt x="1203751" y="6594470"/>
                    <a:pt x="1100739" y="6477651"/>
                  </a:cubicBezTo>
                  <a:cubicBezTo>
                    <a:pt x="415045" y="5700097"/>
                    <a:pt x="0" y="4684635"/>
                    <a:pt x="0" y="3573620"/>
                  </a:cubicBezTo>
                  <a:cubicBezTo>
                    <a:pt x="0" y="2121118"/>
                    <a:pt x="709459" y="831902"/>
                    <a:pt x="1805513" y="24133"/>
                  </a:cubicBezTo>
                  <a:close/>
                </a:path>
              </a:pathLst>
            </a:cu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6" name="Freeform: Shape 15">
              <a:extLst>
                <a:ext uri="{FF2B5EF4-FFF2-40B4-BE49-F238E27FC236}">
                  <a16:creationId xmlns:a16="http://schemas.microsoft.com/office/drawing/2014/main" id="{9F35C7A0-1526-4D97-BCD8-91B3576E3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48217" y="36937"/>
              <a:ext cx="9088051" cy="6858000"/>
            </a:xfrm>
            <a:custGeom>
              <a:avLst/>
              <a:gdLst>
                <a:gd name="connsiteX0" fmla="*/ 5158786 w 9088051"/>
                <a:gd name="connsiteY0" fmla="*/ 0 h 6858000"/>
                <a:gd name="connsiteX1" fmla="*/ 6996771 w 9088051"/>
                <a:gd name="connsiteY1" fmla="*/ 0 h 6858000"/>
                <a:gd name="connsiteX2" fmla="*/ 7006955 w 9088051"/>
                <a:gd name="connsiteY2" fmla="*/ 6825 h 6858000"/>
                <a:gd name="connsiteX3" fmla="*/ 8954230 w 9088051"/>
                <a:gd name="connsiteY3" fmla="*/ 4580835 h 6858000"/>
                <a:gd name="connsiteX4" fmla="*/ 7184080 w 9088051"/>
                <a:gd name="connsiteY4" fmla="*/ 6259703 h 6858000"/>
                <a:gd name="connsiteX5" fmla="*/ 6885926 w 9088051"/>
                <a:gd name="connsiteY5" fmla="*/ 6564765 h 6858000"/>
                <a:gd name="connsiteX6" fmla="*/ 6608241 w 9088051"/>
                <a:gd name="connsiteY6" fmla="*/ 6858000 h 6858000"/>
                <a:gd name="connsiteX7" fmla="*/ 5462870 w 9088051"/>
                <a:gd name="connsiteY7" fmla="*/ 6858000 h 6858000"/>
                <a:gd name="connsiteX8" fmla="*/ 5529056 w 9088051"/>
                <a:gd name="connsiteY8" fmla="*/ 6804645 h 6858000"/>
                <a:gd name="connsiteX9" fmla="*/ 6167613 w 9088051"/>
                <a:gd name="connsiteY9" fmla="*/ 6173667 h 6858000"/>
                <a:gd name="connsiteX10" fmla="*/ 6610973 w 9088051"/>
                <a:gd name="connsiteY10" fmla="*/ 5715860 h 6858000"/>
                <a:gd name="connsiteX11" fmla="*/ 7646083 w 9088051"/>
                <a:gd name="connsiteY11" fmla="*/ 4995842 h 6858000"/>
                <a:gd name="connsiteX12" fmla="*/ 7980054 w 9088051"/>
                <a:gd name="connsiteY12" fmla="*/ 4790095 h 6858000"/>
                <a:gd name="connsiteX13" fmla="*/ 8180437 w 9088051"/>
                <a:gd name="connsiteY13" fmla="*/ 4371964 h 6858000"/>
                <a:gd name="connsiteX14" fmla="*/ 8192058 w 9088051"/>
                <a:gd name="connsiteY14" fmla="*/ 2919242 h 6858000"/>
                <a:gd name="connsiteX15" fmla="*/ 7492638 w 9088051"/>
                <a:gd name="connsiteY15" fmla="*/ 1542845 h 6858000"/>
                <a:gd name="connsiteX16" fmla="*/ 6089097 w 9088051"/>
                <a:gd name="connsiteY16" fmla="*/ 357847 h 6858000"/>
                <a:gd name="connsiteX17" fmla="*/ 5288639 w 9088051"/>
                <a:gd name="connsiteY17" fmla="*/ 31627 h 6858000"/>
                <a:gd name="connsiteX18" fmla="*/ 1844517 w 9088051"/>
                <a:gd name="connsiteY18" fmla="*/ 0 h 6858000"/>
                <a:gd name="connsiteX19" fmla="*/ 3734467 w 9088051"/>
                <a:gd name="connsiteY19" fmla="*/ 0 h 6858000"/>
                <a:gd name="connsiteX20" fmla="*/ 3603618 w 9088051"/>
                <a:gd name="connsiteY20" fmla="*/ 28853 h 6858000"/>
                <a:gd name="connsiteX21" fmla="*/ 1892878 w 9088051"/>
                <a:gd name="connsiteY21" fmla="*/ 985434 h 6858000"/>
                <a:gd name="connsiteX22" fmla="*/ 1096045 w 9088051"/>
                <a:gd name="connsiteY22" fmla="*/ 2147349 h 6858000"/>
                <a:gd name="connsiteX23" fmla="*/ 803453 w 9088051"/>
                <a:gd name="connsiteY23" fmla="*/ 3573669 h 6858000"/>
                <a:gd name="connsiteX24" fmla="*/ 1046377 w 9088051"/>
                <a:gd name="connsiteY24" fmla="*/ 4878573 h 6858000"/>
                <a:gd name="connsiteX25" fmla="*/ 1714473 w 9088051"/>
                <a:gd name="connsiteY25" fmla="*/ 5973776 h 6858000"/>
                <a:gd name="connsiteX26" fmla="*/ 2776083 w 9088051"/>
                <a:gd name="connsiteY26" fmla="*/ 6804641 h 6858000"/>
                <a:gd name="connsiteX27" fmla="*/ 2884836 w 9088051"/>
                <a:gd name="connsiteY27" fmla="*/ 6858000 h 6858000"/>
                <a:gd name="connsiteX28" fmla="*/ 1484505 w 9088051"/>
                <a:gd name="connsiteY28" fmla="*/ 6858000 h 6858000"/>
                <a:gd name="connsiteX29" fmla="*/ 1431151 w 9088051"/>
                <a:gd name="connsiteY29" fmla="*/ 6811515 h 6858000"/>
                <a:gd name="connsiteX30" fmla="*/ 1103471 w 9088051"/>
                <a:gd name="connsiteY30" fmla="*/ 6477651 h 6858000"/>
                <a:gd name="connsiteX31" fmla="*/ 0 w 9088051"/>
                <a:gd name="connsiteY31" fmla="*/ 3573620 h 6858000"/>
                <a:gd name="connsiteX32" fmla="*/ 1809994 w 9088051"/>
                <a:gd name="connsiteY32" fmla="*/ 241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088051" h="6858000">
                  <a:moveTo>
                    <a:pt x="5158786" y="0"/>
                  </a:moveTo>
                  <a:lnTo>
                    <a:pt x="6996771" y="0"/>
                  </a:lnTo>
                  <a:lnTo>
                    <a:pt x="7006955" y="6825"/>
                  </a:lnTo>
                  <a:cubicBezTo>
                    <a:pt x="8459794" y="1031353"/>
                    <a:pt x="9462596" y="2823601"/>
                    <a:pt x="8954230" y="4580835"/>
                  </a:cubicBezTo>
                  <a:cubicBezTo>
                    <a:pt x="8613842" y="5757293"/>
                    <a:pt x="7999457" y="5458140"/>
                    <a:pt x="7184080" y="6259703"/>
                  </a:cubicBezTo>
                  <a:cubicBezTo>
                    <a:pt x="7082152" y="6359905"/>
                    <a:pt x="6983303" y="6462297"/>
                    <a:pt x="6885926" y="6564765"/>
                  </a:cubicBezTo>
                  <a:lnTo>
                    <a:pt x="6608241" y="6858000"/>
                  </a:lnTo>
                  <a:lnTo>
                    <a:pt x="5462870" y="6858000"/>
                  </a:lnTo>
                  <a:lnTo>
                    <a:pt x="5529056" y="6804645"/>
                  </a:lnTo>
                  <a:cubicBezTo>
                    <a:pt x="5740217" y="6626505"/>
                    <a:pt x="5949382" y="6404876"/>
                    <a:pt x="6167613" y="6173667"/>
                  </a:cubicBezTo>
                  <a:cubicBezTo>
                    <a:pt x="6308782" y="6024091"/>
                    <a:pt x="6454799" y="5869390"/>
                    <a:pt x="6610973" y="5715860"/>
                  </a:cubicBezTo>
                  <a:cubicBezTo>
                    <a:pt x="7007847" y="5325741"/>
                    <a:pt x="7376733" y="5135074"/>
                    <a:pt x="7646083" y="4995842"/>
                  </a:cubicBezTo>
                  <a:cubicBezTo>
                    <a:pt x="7816858" y="4907561"/>
                    <a:pt x="7916545" y="4854514"/>
                    <a:pt x="7980054" y="4790095"/>
                  </a:cubicBezTo>
                  <a:cubicBezTo>
                    <a:pt x="8054629" y="4714405"/>
                    <a:pt x="8122031" y="4573758"/>
                    <a:pt x="8180437" y="4371964"/>
                  </a:cubicBezTo>
                  <a:cubicBezTo>
                    <a:pt x="8315441" y="3905228"/>
                    <a:pt x="8319381" y="3416431"/>
                    <a:pt x="8192058" y="2919242"/>
                  </a:cubicBezTo>
                  <a:cubicBezTo>
                    <a:pt x="8071251" y="2447381"/>
                    <a:pt x="7829388" y="1971467"/>
                    <a:pt x="7492638" y="1542845"/>
                  </a:cubicBezTo>
                  <a:cubicBezTo>
                    <a:pt x="7111829" y="1058099"/>
                    <a:pt x="6626484" y="648361"/>
                    <a:pt x="6089097" y="357847"/>
                  </a:cubicBezTo>
                  <a:cubicBezTo>
                    <a:pt x="5824244" y="214687"/>
                    <a:pt x="5554957" y="105262"/>
                    <a:pt x="5288639" y="31627"/>
                  </a:cubicBezTo>
                  <a:close/>
                  <a:moveTo>
                    <a:pt x="1844517" y="0"/>
                  </a:moveTo>
                  <a:lnTo>
                    <a:pt x="3734467" y="0"/>
                  </a:lnTo>
                  <a:lnTo>
                    <a:pt x="3603618" y="28853"/>
                  </a:lnTo>
                  <a:cubicBezTo>
                    <a:pt x="2962049" y="186733"/>
                    <a:pt x="2373277" y="513136"/>
                    <a:pt x="1892878" y="985434"/>
                  </a:cubicBezTo>
                  <a:cubicBezTo>
                    <a:pt x="1551428" y="1321091"/>
                    <a:pt x="1283341" y="1711990"/>
                    <a:pt x="1096045" y="2147349"/>
                  </a:cubicBezTo>
                  <a:cubicBezTo>
                    <a:pt x="901876" y="2598519"/>
                    <a:pt x="803453" y="3078432"/>
                    <a:pt x="803453" y="3573669"/>
                  </a:cubicBezTo>
                  <a:cubicBezTo>
                    <a:pt x="803453" y="4023717"/>
                    <a:pt x="885151" y="4462735"/>
                    <a:pt x="1046377" y="4878573"/>
                  </a:cubicBezTo>
                  <a:cubicBezTo>
                    <a:pt x="1201945" y="5279770"/>
                    <a:pt x="1426681" y="5648221"/>
                    <a:pt x="1714473" y="5973776"/>
                  </a:cubicBezTo>
                  <a:cubicBezTo>
                    <a:pt x="2012357" y="6310732"/>
                    <a:pt x="2376505" y="6595304"/>
                    <a:pt x="2776083" y="6804641"/>
                  </a:cubicBezTo>
                  <a:lnTo>
                    <a:pt x="2884836" y="6858000"/>
                  </a:lnTo>
                  <a:lnTo>
                    <a:pt x="1484505" y="6858000"/>
                  </a:lnTo>
                  <a:lnTo>
                    <a:pt x="1431151" y="6811515"/>
                  </a:lnTo>
                  <a:cubicBezTo>
                    <a:pt x="1316128" y="6705919"/>
                    <a:pt x="1206738" y="6594470"/>
                    <a:pt x="1103471" y="6477651"/>
                  </a:cubicBezTo>
                  <a:cubicBezTo>
                    <a:pt x="416075" y="5700097"/>
                    <a:pt x="0" y="4684635"/>
                    <a:pt x="0" y="3573620"/>
                  </a:cubicBezTo>
                  <a:cubicBezTo>
                    <a:pt x="0" y="2121118"/>
                    <a:pt x="711220" y="831902"/>
                    <a:pt x="1809994" y="24133"/>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7" name="Freeform: Shape 16">
              <a:extLst>
                <a:ext uri="{FF2B5EF4-FFF2-40B4-BE49-F238E27FC236}">
                  <a16:creationId xmlns:a16="http://schemas.microsoft.com/office/drawing/2014/main" id="{1009574A-38B7-43A8-A925-1FB54C6B1A0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29061" y="36937"/>
              <a:ext cx="9107210" cy="6858000"/>
            </a:xfrm>
            <a:custGeom>
              <a:avLst/>
              <a:gdLst>
                <a:gd name="connsiteX0" fmla="*/ 6184722 w 9107210"/>
                <a:gd name="connsiteY0" fmla="*/ 0 h 6858000"/>
                <a:gd name="connsiteX1" fmla="*/ 6985680 w 9107210"/>
                <a:gd name="connsiteY1" fmla="*/ 0 h 6858000"/>
                <a:gd name="connsiteX2" fmla="*/ 7324323 w 9107210"/>
                <a:gd name="connsiteY2" fmla="*/ 247136 h 6858000"/>
                <a:gd name="connsiteX3" fmla="*/ 7652712 w 9107210"/>
                <a:gd name="connsiteY3" fmla="*/ 528495 h 6858000"/>
                <a:gd name="connsiteX4" fmla="*/ 8236677 w 9107210"/>
                <a:gd name="connsiteY4" fmla="*/ 1166289 h 6858000"/>
                <a:gd name="connsiteX5" fmla="*/ 8704298 w 9107210"/>
                <a:gd name="connsiteY5" fmla="*/ 1897038 h 6858000"/>
                <a:gd name="connsiteX6" fmla="*/ 8885160 w 9107210"/>
                <a:gd name="connsiteY6" fmla="*/ 2294087 h 6858000"/>
                <a:gd name="connsiteX7" fmla="*/ 8924247 w 9107210"/>
                <a:gd name="connsiteY7" fmla="*/ 2396286 h 6858000"/>
                <a:gd name="connsiteX8" fmla="*/ 8960022 w 9107210"/>
                <a:gd name="connsiteY8" fmla="*/ 2499767 h 6858000"/>
                <a:gd name="connsiteX9" fmla="*/ 8991720 w 9107210"/>
                <a:gd name="connsiteY9" fmla="*/ 2604671 h 6858000"/>
                <a:gd name="connsiteX10" fmla="*/ 9019646 w 9107210"/>
                <a:gd name="connsiteY10" fmla="*/ 2710708 h 6858000"/>
                <a:gd name="connsiteX11" fmla="*/ 9105822 w 9107210"/>
                <a:gd name="connsiteY11" fmla="*/ 3582266 h 6858000"/>
                <a:gd name="connsiteX12" fmla="*/ 9057716 w 9107210"/>
                <a:gd name="connsiteY12" fmla="*/ 4017873 h 6858000"/>
                <a:gd name="connsiteX13" fmla="*/ 8945600 w 9107210"/>
                <a:gd name="connsiteY13" fmla="*/ 4439659 h 6858000"/>
                <a:gd name="connsiteX14" fmla="*/ 8796080 w 9107210"/>
                <a:gd name="connsiteY14" fmla="*/ 4847428 h 6858000"/>
                <a:gd name="connsiteX15" fmla="*/ 8702056 w 9107210"/>
                <a:gd name="connsiteY15" fmla="*/ 5050108 h 6858000"/>
                <a:gd name="connsiteX16" fmla="*/ 8581125 w 9107210"/>
                <a:gd name="connsiteY16" fmla="*/ 5247525 h 6858000"/>
                <a:gd name="connsiteX17" fmla="*/ 8426254 w 9107210"/>
                <a:gd name="connsiteY17" fmla="*/ 5429647 h 6858000"/>
                <a:gd name="connsiteX18" fmla="*/ 8337174 w 9107210"/>
                <a:gd name="connsiteY18" fmla="*/ 5510552 h 6858000"/>
                <a:gd name="connsiteX19" fmla="*/ 8243200 w 9107210"/>
                <a:gd name="connsiteY19" fmla="*/ 5582948 h 6858000"/>
                <a:gd name="connsiteX20" fmla="*/ 7868330 w 9107210"/>
                <a:gd name="connsiteY20" fmla="*/ 5811104 h 6858000"/>
                <a:gd name="connsiteX21" fmla="*/ 7538916 w 9107210"/>
                <a:gd name="connsiteY21" fmla="*/ 6018899 h 6858000"/>
                <a:gd name="connsiteX22" fmla="*/ 7391280 w 9107210"/>
                <a:gd name="connsiteY22" fmla="*/ 6134132 h 6858000"/>
                <a:gd name="connsiteX23" fmla="*/ 7252511 w 9107210"/>
                <a:gd name="connsiteY23" fmla="*/ 6259105 h 6858000"/>
                <a:gd name="connsiteX24" fmla="*/ 7185601 w 9107210"/>
                <a:gd name="connsiteY24" fmla="*/ 6325894 h 6858000"/>
                <a:gd name="connsiteX25" fmla="*/ 7116651 w 9107210"/>
                <a:gd name="connsiteY25" fmla="*/ 6397010 h 6858000"/>
                <a:gd name="connsiteX26" fmla="*/ 6978545 w 9107210"/>
                <a:gd name="connsiteY26" fmla="*/ 6541607 h 6858000"/>
                <a:gd name="connsiteX27" fmla="*/ 6693009 w 9107210"/>
                <a:gd name="connsiteY27" fmla="*/ 6832716 h 6858000"/>
                <a:gd name="connsiteX28" fmla="*/ 6667488 w 9107210"/>
                <a:gd name="connsiteY28" fmla="*/ 6858000 h 6858000"/>
                <a:gd name="connsiteX29" fmla="*/ 6056793 w 9107210"/>
                <a:gd name="connsiteY29" fmla="*/ 6858000 h 6858000"/>
                <a:gd name="connsiteX30" fmla="*/ 6077345 w 9107210"/>
                <a:gd name="connsiteY30" fmla="*/ 6835420 h 6858000"/>
                <a:gd name="connsiteX31" fmla="*/ 6208519 w 9107210"/>
                <a:gd name="connsiteY31" fmla="*/ 6683989 h 6858000"/>
                <a:gd name="connsiteX32" fmla="*/ 6340001 w 9107210"/>
                <a:gd name="connsiteY32" fmla="*/ 6529852 h 6858000"/>
                <a:gd name="connsiteX33" fmla="*/ 6611419 w 9107210"/>
                <a:gd name="connsiteY33" fmla="*/ 6219317 h 6858000"/>
                <a:gd name="connsiteX34" fmla="*/ 6757678 w 9107210"/>
                <a:gd name="connsiteY34" fmla="*/ 6068228 h 6858000"/>
                <a:gd name="connsiteX35" fmla="*/ 6833713 w 9107210"/>
                <a:gd name="connsiteY35" fmla="*/ 5994061 h 6858000"/>
                <a:gd name="connsiteX36" fmla="*/ 6915148 w 9107210"/>
                <a:gd name="connsiteY36" fmla="*/ 5918812 h 6858000"/>
                <a:gd name="connsiteX37" fmla="*/ 7276311 w 9107210"/>
                <a:gd name="connsiteY37" fmla="*/ 5650229 h 6858000"/>
                <a:gd name="connsiteX38" fmla="*/ 7664942 w 9107210"/>
                <a:gd name="connsiteY38" fmla="*/ 5445681 h 6858000"/>
                <a:gd name="connsiteX39" fmla="*/ 7848505 w 9107210"/>
                <a:gd name="connsiteY39" fmla="*/ 5358333 h 6858000"/>
                <a:gd name="connsiteX40" fmla="*/ 8011785 w 9107210"/>
                <a:gd name="connsiteY40" fmla="*/ 5267788 h 6858000"/>
                <a:gd name="connsiteX41" fmla="*/ 8260273 w 9107210"/>
                <a:gd name="connsiteY41" fmla="*/ 5034370 h 6858000"/>
                <a:gd name="connsiteX42" fmla="*/ 8417589 w 9107210"/>
                <a:gd name="connsiteY42" fmla="*/ 4714488 h 6858000"/>
                <a:gd name="connsiteX43" fmla="*/ 8495000 w 9107210"/>
                <a:gd name="connsiteY43" fmla="*/ 4346409 h 6858000"/>
                <a:gd name="connsiteX44" fmla="*/ 8508556 w 9107210"/>
                <a:gd name="connsiteY44" fmla="*/ 3971101 h 6858000"/>
                <a:gd name="connsiteX45" fmla="*/ 8483330 w 9107210"/>
                <a:gd name="connsiteY45" fmla="*/ 3600710 h 6858000"/>
                <a:gd name="connsiteX46" fmla="*/ 8425336 w 9107210"/>
                <a:gd name="connsiteY46" fmla="*/ 3236121 h 6858000"/>
                <a:gd name="connsiteX47" fmla="*/ 8334575 w 9107210"/>
                <a:gd name="connsiteY47" fmla="*/ 2877977 h 6858000"/>
                <a:gd name="connsiteX48" fmla="*/ 8087513 w 9107210"/>
                <a:gd name="connsiteY48" fmla="*/ 2174622 h 6858000"/>
                <a:gd name="connsiteX49" fmla="*/ 7723650 w 9107210"/>
                <a:gd name="connsiteY49" fmla="*/ 1507613 h 6858000"/>
                <a:gd name="connsiteX50" fmla="*/ 7501815 w 9107210"/>
                <a:gd name="connsiteY50" fmla="*/ 1192947 h 6858000"/>
                <a:gd name="connsiteX51" fmla="*/ 7254399 w 9107210"/>
                <a:gd name="connsiteY51" fmla="*/ 894361 h 6858000"/>
                <a:gd name="connsiteX52" fmla="*/ 6689339 w 9107210"/>
                <a:gd name="connsiteY52" fmla="*/ 354046 h 6858000"/>
                <a:gd name="connsiteX53" fmla="*/ 6206651 w 9107210"/>
                <a:gd name="connsiteY53" fmla="*/ 12626 h 6858000"/>
                <a:gd name="connsiteX54" fmla="*/ 1827105 w 9107210"/>
                <a:gd name="connsiteY54" fmla="*/ 0 h 6858000"/>
                <a:gd name="connsiteX55" fmla="*/ 2807607 w 9107210"/>
                <a:gd name="connsiteY55" fmla="*/ 0 h 6858000"/>
                <a:gd name="connsiteX56" fmla="*/ 2667958 w 9107210"/>
                <a:gd name="connsiteY56" fmla="*/ 88235 h 6858000"/>
                <a:gd name="connsiteX57" fmla="*/ 2354723 w 9107210"/>
                <a:gd name="connsiteY57" fmla="*/ 314947 h 6858000"/>
                <a:gd name="connsiteX58" fmla="*/ 2059963 w 9107210"/>
                <a:gd name="connsiteY58" fmla="*/ 561545 h 6858000"/>
                <a:gd name="connsiteX59" fmla="*/ 1780798 w 9107210"/>
                <a:gd name="connsiteY59" fmla="*/ 824425 h 6858000"/>
                <a:gd name="connsiteX60" fmla="*/ 954714 w 9107210"/>
                <a:gd name="connsiteY60" fmla="*/ 2094309 h 6858000"/>
                <a:gd name="connsiteX61" fmla="*/ 732676 w 9107210"/>
                <a:gd name="connsiteY61" fmla="*/ 2813646 h 6858000"/>
                <a:gd name="connsiteX62" fmla="*/ 673867 w 9107210"/>
                <a:gd name="connsiteY62" fmla="*/ 3183989 h 6858000"/>
                <a:gd name="connsiteX63" fmla="*/ 647621 w 9107210"/>
                <a:gd name="connsiteY63" fmla="*/ 3557281 h 6858000"/>
                <a:gd name="connsiteX64" fmla="*/ 653381 w 9107210"/>
                <a:gd name="connsiteY64" fmla="*/ 3931214 h 6858000"/>
                <a:gd name="connsiteX65" fmla="*/ 690428 w 9107210"/>
                <a:gd name="connsiteY65" fmla="*/ 4303719 h 6858000"/>
                <a:gd name="connsiteX66" fmla="*/ 871801 w 9107210"/>
                <a:gd name="connsiteY66" fmla="*/ 5033041 h 6858000"/>
                <a:gd name="connsiteX67" fmla="*/ 1197749 w 9107210"/>
                <a:gd name="connsiteY67" fmla="*/ 5718494 h 6858000"/>
                <a:gd name="connsiteX68" fmla="*/ 1411480 w 9107210"/>
                <a:gd name="connsiteY68" fmla="*/ 6036703 h 6858000"/>
                <a:gd name="connsiteX69" fmla="*/ 1530170 w 9107210"/>
                <a:gd name="connsiteY69" fmla="*/ 6188430 h 6858000"/>
                <a:gd name="connsiteX70" fmla="*/ 1657165 w 9107210"/>
                <a:gd name="connsiteY70" fmla="*/ 6335385 h 6858000"/>
                <a:gd name="connsiteX71" fmla="*/ 1931343 w 9107210"/>
                <a:gd name="connsiteY71" fmla="*/ 6612896 h 6858000"/>
                <a:gd name="connsiteX72" fmla="*/ 2220133 w 9107210"/>
                <a:gd name="connsiteY72" fmla="*/ 6858000 h 6858000"/>
                <a:gd name="connsiteX73" fmla="*/ 1539862 w 9107210"/>
                <a:gd name="connsiteY73" fmla="*/ 6858000 h 6858000"/>
                <a:gd name="connsiteX74" fmla="*/ 1307111 w 9107210"/>
                <a:gd name="connsiteY74" fmla="*/ 6648873 h 6858000"/>
                <a:gd name="connsiteX75" fmla="*/ 750258 w 9107210"/>
                <a:gd name="connsiteY75" fmla="*/ 5987570 h 6858000"/>
                <a:gd name="connsiteX76" fmla="*/ 335382 w 9107210"/>
                <a:gd name="connsiteY76" fmla="*/ 5229279 h 6858000"/>
                <a:gd name="connsiteX77" fmla="*/ 79351 w 9107210"/>
                <a:gd name="connsiteY77" fmla="*/ 4403854 h 6858000"/>
                <a:gd name="connsiteX78" fmla="*/ 16007 w 9107210"/>
                <a:gd name="connsiteY78" fmla="*/ 3975723 h 6858000"/>
                <a:gd name="connsiteX79" fmla="*/ 871 w 9107210"/>
                <a:gd name="connsiteY79" fmla="*/ 3543362 h 6858000"/>
                <a:gd name="connsiteX80" fmla="*/ 32519 w 9107210"/>
                <a:gd name="connsiteY80" fmla="*/ 3112085 h 6858000"/>
                <a:gd name="connsiteX81" fmla="*/ 108502 w 9107210"/>
                <a:gd name="connsiteY81" fmla="*/ 2686511 h 6858000"/>
                <a:gd name="connsiteX82" fmla="*/ 378239 w 9107210"/>
                <a:gd name="connsiteY82" fmla="*/ 1865955 h 6858000"/>
                <a:gd name="connsiteX83" fmla="*/ 1343701 w 9107210"/>
                <a:gd name="connsiteY83" fmla="*/ 431508 h 6858000"/>
                <a:gd name="connsiteX84" fmla="*/ 1661853 w 9107210"/>
                <a:gd name="connsiteY84" fmla="*/ 13026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9107210" h="6858000">
                  <a:moveTo>
                    <a:pt x="6184722" y="0"/>
                  </a:moveTo>
                  <a:lnTo>
                    <a:pt x="6985680" y="0"/>
                  </a:lnTo>
                  <a:lnTo>
                    <a:pt x="7324323" y="247136"/>
                  </a:lnTo>
                  <a:cubicBezTo>
                    <a:pt x="7437502" y="336500"/>
                    <a:pt x="7547171" y="430254"/>
                    <a:pt x="7652712" y="528495"/>
                  </a:cubicBezTo>
                  <a:cubicBezTo>
                    <a:pt x="7863743" y="724929"/>
                    <a:pt x="8060097" y="937593"/>
                    <a:pt x="8236677" y="1166289"/>
                  </a:cubicBezTo>
                  <a:cubicBezTo>
                    <a:pt x="8413818" y="1394594"/>
                    <a:pt x="8570168" y="1639471"/>
                    <a:pt x="8704298" y="1897038"/>
                  </a:cubicBezTo>
                  <a:cubicBezTo>
                    <a:pt x="8770803" y="2026141"/>
                    <a:pt x="8830836" y="2158786"/>
                    <a:pt x="8885160" y="2294087"/>
                  </a:cubicBezTo>
                  <a:cubicBezTo>
                    <a:pt x="8898360" y="2328071"/>
                    <a:pt x="8912169" y="2361810"/>
                    <a:pt x="8924247" y="2396286"/>
                  </a:cubicBezTo>
                  <a:lnTo>
                    <a:pt x="8960022" y="2499767"/>
                  </a:lnTo>
                  <a:lnTo>
                    <a:pt x="8991720" y="2604671"/>
                  </a:lnTo>
                  <a:cubicBezTo>
                    <a:pt x="9002116" y="2639690"/>
                    <a:pt x="9010474" y="2675346"/>
                    <a:pt x="9019646" y="2710708"/>
                  </a:cubicBezTo>
                  <a:cubicBezTo>
                    <a:pt x="9089055" y="2995079"/>
                    <a:pt x="9113620" y="3289927"/>
                    <a:pt x="9105822" y="3582266"/>
                  </a:cubicBezTo>
                  <a:cubicBezTo>
                    <a:pt x="9101796" y="3728484"/>
                    <a:pt x="9085744" y="3874458"/>
                    <a:pt x="9057716" y="4017873"/>
                  </a:cubicBezTo>
                  <a:cubicBezTo>
                    <a:pt x="9029534" y="4161336"/>
                    <a:pt x="8990497" y="4302046"/>
                    <a:pt x="8945600" y="4439659"/>
                  </a:cubicBezTo>
                  <a:cubicBezTo>
                    <a:pt x="8900857" y="4577566"/>
                    <a:pt x="8852901" y="4711784"/>
                    <a:pt x="8796080" y="4847428"/>
                  </a:cubicBezTo>
                  <a:cubicBezTo>
                    <a:pt x="8767695" y="4915152"/>
                    <a:pt x="8737016" y="4982926"/>
                    <a:pt x="8702056" y="5050108"/>
                  </a:cubicBezTo>
                  <a:cubicBezTo>
                    <a:pt x="8666485" y="5116997"/>
                    <a:pt x="8627347" y="5183687"/>
                    <a:pt x="8581125" y="5247525"/>
                  </a:cubicBezTo>
                  <a:cubicBezTo>
                    <a:pt x="8535565" y="5311660"/>
                    <a:pt x="8483534" y="5373185"/>
                    <a:pt x="8426254" y="5429647"/>
                  </a:cubicBezTo>
                  <a:cubicBezTo>
                    <a:pt x="8397512" y="5457779"/>
                    <a:pt x="8367801" y="5484879"/>
                    <a:pt x="8337174" y="5510552"/>
                  </a:cubicBezTo>
                  <a:cubicBezTo>
                    <a:pt x="8306444" y="5536077"/>
                    <a:pt x="8274899" y="5560029"/>
                    <a:pt x="8243200" y="5582948"/>
                  </a:cubicBezTo>
                  <a:cubicBezTo>
                    <a:pt x="8115543" y="5674574"/>
                    <a:pt x="7986203" y="5743233"/>
                    <a:pt x="7868330" y="5811104"/>
                  </a:cubicBezTo>
                  <a:cubicBezTo>
                    <a:pt x="7749844" y="5878385"/>
                    <a:pt x="7640685" y="5945126"/>
                    <a:pt x="7538916" y="6018899"/>
                  </a:cubicBezTo>
                  <a:cubicBezTo>
                    <a:pt x="7487749" y="6055392"/>
                    <a:pt x="7438777" y="6093950"/>
                    <a:pt x="7391280" y="6134132"/>
                  </a:cubicBezTo>
                  <a:cubicBezTo>
                    <a:pt x="7343427" y="6173921"/>
                    <a:pt x="7297511" y="6215922"/>
                    <a:pt x="7252511" y="6259105"/>
                  </a:cubicBezTo>
                  <a:cubicBezTo>
                    <a:pt x="7229784" y="6280990"/>
                    <a:pt x="7208635" y="6302433"/>
                    <a:pt x="7185601" y="6325894"/>
                  </a:cubicBezTo>
                  <a:lnTo>
                    <a:pt x="7116651" y="6397010"/>
                  </a:lnTo>
                  <a:lnTo>
                    <a:pt x="6978545" y="6541607"/>
                  </a:lnTo>
                  <a:cubicBezTo>
                    <a:pt x="6885693" y="6638397"/>
                    <a:pt x="6789885" y="6734943"/>
                    <a:pt x="6693009" y="6832716"/>
                  </a:cubicBezTo>
                  <a:lnTo>
                    <a:pt x="6667488" y="6858000"/>
                  </a:lnTo>
                  <a:lnTo>
                    <a:pt x="6056793" y="6858000"/>
                  </a:lnTo>
                  <a:lnTo>
                    <a:pt x="6077345" y="6835420"/>
                  </a:lnTo>
                  <a:cubicBezTo>
                    <a:pt x="6121427" y="6785747"/>
                    <a:pt x="6164948" y="6735090"/>
                    <a:pt x="6208519" y="6683989"/>
                  </a:cubicBezTo>
                  <a:lnTo>
                    <a:pt x="6340001" y="6529852"/>
                  </a:lnTo>
                  <a:cubicBezTo>
                    <a:pt x="6428315" y="6426667"/>
                    <a:pt x="6516733" y="6321417"/>
                    <a:pt x="6611419" y="6219317"/>
                  </a:cubicBezTo>
                  <a:cubicBezTo>
                    <a:pt x="6658864" y="6168363"/>
                    <a:pt x="6707584" y="6117950"/>
                    <a:pt x="6757678" y="6068228"/>
                  </a:cubicBezTo>
                  <a:lnTo>
                    <a:pt x="6833713" y="5994061"/>
                  </a:lnTo>
                  <a:cubicBezTo>
                    <a:pt x="6859346" y="5969422"/>
                    <a:pt x="6887579" y="5943404"/>
                    <a:pt x="6915148" y="5918812"/>
                  </a:cubicBezTo>
                  <a:cubicBezTo>
                    <a:pt x="7026295" y="5819219"/>
                    <a:pt x="7148602" y="5729117"/>
                    <a:pt x="7276311" y="5650229"/>
                  </a:cubicBezTo>
                  <a:cubicBezTo>
                    <a:pt x="7403918" y="5571046"/>
                    <a:pt x="7537794" y="5505190"/>
                    <a:pt x="7664942" y="5445681"/>
                  </a:cubicBezTo>
                  <a:cubicBezTo>
                    <a:pt x="7728491" y="5416024"/>
                    <a:pt x="7790410" y="5387449"/>
                    <a:pt x="7848505" y="5358333"/>
                  </a:cubicBezTo>
                  <a:cubicBezTo>
                    <a:pt x="7906805" y="5329315"/>
                    <a:pt x="7961843" y="5300101"/>
                    <a:pt x="8011785" y="5267788"/>
                  </a:cubicBezTo>
                  <a:cubicBezTo>
                    <a:pt x="8112281" y="5203950"/>
                    <a:pt x="8193615" y="5128111"/>
                    <a:pt x="8260273" y="5034370"/>
                  </a:cubicBezTo>
                  <a:cubicBezTo>
                    <a:pt x="8326370" y="4940776"/>
                    <a:pt x="8378657" y="4831640"/>
                    <a:pt x="8417589" y="4714488"/>
                  </a:cubicBezTo>
                  <a:cubicBezTo>
                    <a:pt x="8456372" y="4597485"/>
                    <a:pt x="8481140" y="4471332"/>
                    <a:pt x="8495000" y="4346409"/>
                  </a:cubicBezTo>
                  <a:cubicBezTo>
                    <a:pt x="8508404" y="4221044"/>
                    <a:pt x="8511359" y="4095482"/>
                    <a:pt x="8508556" y="3971101"/>
                  </a:cubicBezTo>
                  <a:cubicBezTo>
                    <a:pt x="8504530" y="3846571"/>
                    <a:pt x="8495663" y="3723222"/>
                    <a:pt x="8483330" y="3600710"/>
                  </a:cubicBezTo>
                  <a:cubicBezTo>
                    <a:pt x="8470793" y="3478148"/>
                    <a:pt x="8451888" y="3356421"/>
                    <a:pt x="8425336" y="3236121"/>
                  </a:cubicBezTo>
                  <a:cubicBezTo>
                    <a:pt x="8399091" y="3115774"/>
                    <a:pt x="8367801" y="2996655"/>
                    <a:pt x="8334575" y="2877977"/>
                  </a:cubicBezTo>
                  <a:cubicBezTo>
                    <a:pt x="8268222" y="2640772"/>
                    <a:pt x="8190100" y="2404057"/>
                    <a:pt x="8087513" y="2174622"/>
                  </a:cubicBezTo>
                  <a:cubicBezTo>
                    <a:pt x="7985081" y="1945237"/>
                    <a:pt x="7863233" y="1721900"/>
                    <a:pt x="7723650" y="1507613"/>
                  </a:cubicBezTo>
                  <a:cubicBezTo>
                    <a:pt x="7653527" y="1400692"/>
                    <a:pt x="7579684" y="1295589"/>
                    <a:pt x="7501815" y="1192947"/>
                  </a:cubicBezTo>
                  <a:cubicBezTo>
                    <a:pt x="7423844" y="1090353"/>
                    <a:pt x="7340778" y="991103"/>
                    <a:pt x="7254399" y="894361"/>
                  </a:cubicBezTo>
                  <a:cubicBezTo>
                    <a:pt x="7082047" y="700485"/>
                    <a:pt x="6893083" y="519052"/>
                    <a:pt x="6689339" y="354046"/>
                  </a:cubicBezTo>
                  <a:cubicBezTo>
                    <a:pt x="6536914" y="229775"/>
                    <a:pt x="6375602" y="115325"/>
                    <a:pt x="6206651" y="12626"/>
                  </a:cubicBezTo>
                  <a:close/>
                  <a:moveTo>
                    <a:pt x="1827105" y="0"/>
                  </a:moveTo>
                  <a:lnTo>
                    <a:pt x="2807607" y="0"/>
                  </a:lnTo>
                  <a:lnTo>
                    <a:pt x="2667958" y="88235"/>
                  </a:lnTo>
                  <a:cubicBezTo>
                    <a:pt x="2560098" y="159777"/>
                    <a:pt x="2455754" y="235690"/>
                    <a:pt x="2354723" y="314947"/>
                  </a:cubicBezTo>
                  <a:cubicBezTo>
                    <a:pt x="2253464" y="394030"/>
                    <a:pt x="2156943" y="478181"/>
                    <a:pt x="2059963" y="561545"/>
                  </a:cubicBezTo>
                  <a:cubicBezTo>
                    <a:pt x="1962831" y="644811"/>
                    <a:pt x="1868297" y="731322"/>
                    <a:pt x="1780798" y="824425"/>
                  </a:cubicBezTo>
                  <a:cubicBezTo>
                    <a:pt x="1429010" y="1195013"/>
                    <a:pt x="1148011" y="1628455"/>
                    <a:pt x="954714" y="2094309"/>
                  </a:cubicBezTo>
                  <a:cubicBezTo>
                    <a:pt x="857938" y="2327186"/>
                    <a:pt x="783229" y="2568326"/>
                    <a:pt x="732676" y="2813646"/>
                  </a:cubicBezTo>
                  <a:cubicBezTo>
                    <a:pt x="707552" y="2936307"/>
                    <a:pt x="688085" y="3059952"/>
                    <a:pt x="673867" y="3183989"/>
                  </a:cubicBezTo>
                  <a:cubicBezTo>
                    <a:pt x="660056" y="3308075"/>
                    <a:pt x="651341" y="3432605"/>
                    <a:pt x="647621" y="3557281"/>
                  </a:cubicBezTo>
                  <a:cubicBezTo>
                    <a:pt x="644411" y="3681958"/>
                    <a:pt x="645329" y="3806733"/>
                    <a:pt x="653381" y="3931214"/>
                  </a:cubicBezTo>
                  <a:cubicBezTo>
                    <a:pt x="659852" y="4055792"/>
                    <a:pt x="672949" y="4179977"/>
                    <a:pt x="690428" y="4303719"/>
                  </a:cubicBezTo>
                  <a:cubicBezTo>
                    <a:pt x="726408" y="4551057"/>
                    <a:pt x="786440" y="4795835"/>
                    <a:pt x="871801" y="5033041"/>
                  </a:cubicBezTo>
                  <a:cubicBezTo>
                    <a:pt x="957007" y="5270247"/>
                    <a:pt x="1065962" y="5500322"/>
                    <a:pt x="1197749" y="5718494"/>
                  </a:cubicBezTo>
                  <a:cubicBezTo>
                    <a:pt x="1263846" y="5827433"/>
                    <a:pt x="1334937" y="5933813"/>
                    <a:pt x="1411480" y="6036703"/>
                  </a:cubicBezTo>
                  <a:cubicBezTo>
                    <a:pt x="1449548" y="6088295"/>
                    <a:pt x="1489451" y="6138609"/>
                    <a:pt x="1530170" y="6188430"/>
                  </a:cubicBezTo>
                  <a:cubicBezTo>
                    <a:pt x="1571447" y="6238055"/>
                    <a:pt x="1613644" y="6287336"/>
                    <a:pt x="1657165" y="6335385"/>
                  </a:cubicBezTo>
                  <a:cubicBezTo>
                    <a:pt x="1744079" y="6431708"/>
                    <a:pt x="1835644" y="6524282"/>
                    <a:pt x="1931343" y="6612896"/>
                  </a:cubicBezTo>
                  <a:lnTo>
                    <a:pt x="2220133" y="6858000"/>
                  </a:lnTo>
                  <a:lnTo>
                    <a:pt x="1539862" y="6858000"/>
                  </a:lnTo>
                  <a:lnTo>
                    <a:pt x="1307111" y="6648873"/>
                  </a:lnTo>
                  <a:cubicBezTo>
                    <a:pt x="1101839" y="6448063"/>
                    <a:pt x="913180" y="6225465"/>
                    <a:pt x="750258" y="5987570"/>
                  </a:cubicBezTo>
                  <a:cubicBezTo>
                    <a:pt x="587232" y="5749281"/>
                    <a:pt x="448261" y="5494813"/>
                    <a:pt x="335382" y="5229279"/>
                  </a:cubicBezTo>
                  <a:cubicBezTo>
                    <a:pt x="222298" y="4963793"/>
                    <a:pt x="137040" y="4686652"/>
                    <a:pt x="79351" y="4403854"/>
                  </a:cubicBezTo>
                  <a:cubicBezTo>
                    <a:pt x="50150" y="4262456"/>
                    <a:pt x="29767" y="4119385"/>
                    <a:pt x="16007" y="3975723"/>
                  </a:cubicBezTo>
                  <a:cubicBezTo>
                    <a:pt x="3930" y="3831964"/>
                    <a:pt x="-2441" y="3687614"/>
                    <a:pt x="871" y="3543362"/>
                  </a:cubicBezTo>
                  <a:cubicBezTo>
                    <a:pt x="3522" y="3399160"/>
                    <a:pt x="14172" y="3255105"/>
                    <a:pt x="32519" y="3112085"/>
                  </a:cubicBezTo>
                  <a:cubicBezTo>
                    <a:pt x="50508" y="2969014"/>
                    <a:pt x="76090" y="2826925"/>
                    <a:pt x="108502" y="2686511"/>
                  </a:cubicBezTo>
                  <a:cubicBezTo>
                    <a:pt x="173019" y="2405533"/>
                    <a:pt x="263474" y="2130703"/>
                    <a:pt x="378239" y="1865955"/>
                  </a:cubicBezTo>
                  <a:cubicBezTo>
                    <a:pt x="607922" y="1336607"/>
                    <a:pt x="935706" y="848228"/>
                    <a:pt x="1343701" y="431508"/>
                  </a:cubicBezTo>
                  <a:cubicBezTo>
                    <a:pt x="1446133" y="327783"/>
                    <a:pt x="1550910" y="225926"/>
                    <a:pt x="1661853" y="130268"/>
                  </a:cubicBezTo>
                  <a:close/>
                </a:path>
              </a:pathLst>
            </a:custGeom>
            <a:gradFill>
              <a:gsLst>
                <a:gs pos="2000">
                  <a:schemeClr val="bg1">
                    <a:alpha val="10000"/>
                  </a:schemeClr>
                </a:gs>
                <a:gs pos="16000">
                  <a:schemeClr val="accent6">
                    <a:alpha val="8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EA3AAA50-DE22-4E5D-9064-A37786C590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318434" y="36937"/>
              <a:ext cx="9747620" cy="6858000"/>
            </a:xfrm>
            <a:custGeom>
              <a:avLst/>
              <a:gdLst>
                <a:gd name="connsiteX0" fmla="*/ 7235453 w 9747620"/>
                <a:gd name="connsiteY0" fmla="*/ 0 h 6858000"/>
                <a:gd name="connsiteX1" fmla="*/ 7548130 w 9747620"/>
                <a:gd name="connsiteY1" fmla="*/ 0 h 6858000"/>
                <a:gd name="connsiteX2" fmla="*/ 7710334 w 9747620"/>
                <a:gd name="connsiteY2" fmla="*/ 111973 h 6858000"/>
                <a:gd name="connsiteX3" fmla="*/ 7889188 w 9747620"/>
                <a:gd name="connsiteY3" fmla="*/ 251542 h 6858000"/>
                <a:gd name="connsiteX4" fmla="*/ 8061828 w 9747620"/>
                <a:gd name="connsiteY4" fmla="*/ 398586 h 6858000"/>
                <a:gd name="connsiteX5" fmla="*/ 8145637 w 9747620"/>
                <a:gd name="connsiteY5" fmla="*/ 474218 h 6858000"/>
                <a:gd name="connsiteX6" fmla="*/ 8187242 w 9747620"/>
                <a:gd name="connsiteY6" fmla="*/ 512753 h 6858000"/>
                <a:gd name="connsiteX7" fmla="*/ 8228402 w 9747620"/>
                <a:gd name="connsiteY7" fmla="*/ 551575 h 6858000"/>
                <a:gd name="connsiteX8" fmla="*/ 8389211 w 9747620"/>
                <a:gd name="connsiteY8" fmla="*/ 710937 h 6858000"/>
                <a:gd name="connsiteX9" fmla="*/ 8467206 w 9747620"/>
                <a:gd name="connsiteY9" fmla="*/ 793088 h 6858000"/>
                <a:gd name="connsiteX10" fmla="*/ 8486791 w 9747620"/>
                <a:gd name="connsiteY10" fmla="*/ 814223 h 6858000"/>
                <a:gd name="connsiteX11" fmla="*/ 8505979 w 9747620"/>
                <a:gd name="connsiteY11" fmla="*/ 835409 h 6858000"/>
                <a:gd name="connsiteX12" fmla="*/ 8543509 w 9747620"/>
                <a:gd name="connsiteY12" fmla="*/ 877346 h 6858000"/>
                <a:gd name="connsiteX13" fmla="*/ 8690549 w 9747620"/>
                <a:gd name="connsiteY13" fmla="*/ 1048978 h 6858000"/>
                <a:gd name="connsiteX14" fmla="*/ 8761732 w 9747620"/>
                <a:gd name="connsiteY14" fmla="*/ 1137502 h 6858000"/>
                <a:gd name="connsiteX15" fmla="*/ 8796379 w 9747620"/>
                <a:gd name="connsiteY15" fmla="*/ 1182077 h 6858000"/>
                <a:gd name="connsiteX16" fmla="*/ 8830678 w 9747620"/>
                <a:gd name="connsiteY16" fmla="*/ 1226986 h 6858000"/>
                <a:gd name="connsiteX17" fmla="*/ 8963353 w 9747620"/>
                <a:gd name="connsiteY17" fmla="*/ 1410936 h 6858000"/>
                <a:gd name="connsiteX18" fmla="*/ 9026483 w 9747620"/>
                <a:gd name="connsiteY18" fmla="*/ 1505499 h 6858000"/>
                <a:gd name="connsiteX19" fmla="*/ 9057004 w 9747620"/>
                <a:gd name="connsiteY19" fmla="*/ 1552613 h 6858000"/>
                <a:gd name="connsiteX20" fmla="*/ 9087278 w 9747620"/>
                <a:gd name="connsiteY20" fmla="*/ 1600542 h 6858000"/>
                <a:gd name="connsiteX21" fmla="*/ 9202851 w 9747620"/>
                <a:gd name="connsiteY21" fmla="*/ 1795515 h 6858000"/>
                <a:gd name="connsiteX22" fmla="*/ 9257332 w 9747620"/>
                <a:gd name="connsiteY22" fmla="*/ 1894920 h 6858000"/>
                <a:gd name="connsiteX23" fmla="*/ 9283778 w 9747620"/>
                <a:gd name="connsiteY23" fmla="*/ 1945436 h 6858000"/>
                <a:gd name="connsiteX24" fmla="*/ 9309428 w 9747620"/>
                <a:gd name="connsiteY24" fmla="*/ 1996193 h 6858000"/>
                <a:gd name="connsiteX25" fmla="*/ 9405714 w 9747620"/>
                <a:gd name="connsiteY25" fmla="*/ 2202191 h 6858000"/>
                <a:gd name="connsiteX26" fmla="*/ 9566524 w 9747620"/>
                <a:gd name="connsiteY26" fmla="*/ 2627653 h 6858000"/>
                <a:gd name="connsiteX27" fmla="*/ 9583573 w 9747620"/>
                <a:gd name="connsiteY27" fmla="*/ 2682195 h 6858000"/>
                <a:gd name="connsiteX28" fmla="*/ 9591974 w 9747620"/>
                <a:gd name="connsiteY28" fmla="*/ 2709707 h 6858000"/>
                <a:gd name="connsiteX29" fmla="*/ 9600027 w 9747620"/>
                <a:gd name="connsiteY29" fmla="*/ 2737650 h 6858000"/>
                <a:gd name="connsiteX30" fmla="*/ 9629803 w 9747620"/>
                <a:gd name="connsiteY30" fmla="*/ 2847694 h 6858000"/>
                <a:gd name="connsiteX31" fmla="*/ 9679909 w 9747620"/>
                <a:gd name="connsiteY31" fmla="*/ 3070131 h 6858000"/>
                <a:gd name="connsiteX32" fmla="*/ 9690498 w 9747620"/>
                <a:gd name="connsiteY32" fmla="*/ 3126159 h 6858000"/>
                <a:gd name="connsiteX33" fmla="*/ 9700390 w 9747620"/>
                <a:gd name="connsiteY33" fmla="*/ 3181805 h 6858000"/>
                <a:gd name="connsiteX34" fmla="*/ 9709685 w 9747620"/>
                <a:gd name="connsiteY34" fmla="*/ 3243392 h 6858000"/>
                <a:gd name="connsiteX35" fmla="*/ 9713016 w 9747620"/>
                <a:gd name="connsiteY35" fmla="*/ 3267597 h 6858000"/>
                <a:gd name="connsiteX36" fmla="*/ 9716844 w 9747620"/>
                <a:gd name="connsiteY36" fmla="*/ 3294437 h 6858000"/>
                <a:gd name="connsiteX37" fmla="*/ 9720820 w 9747620"/>
                <a:gd name="connsiteY37" fmla="*/ 3324488 h 6858000"/>
                <a:gd name="connsiteX38" fmla="*/ 9722709 w 9747620"/>
                <a:gd name="connsiteY38" fmla="*/ 3340737 h 6858000"/>
                <a:gd name="connsiteX39" fmla="*/ 9724301 w 9747620"/>
                <a:gd name="connsiteY39" fmla="*/ 3356361 h 6858000"/>
                <a:gd name="connsiteX40" fmla="*/ 9730166 w 9747620"/>
                <a:gd name="connsiteY40" fmla="*/ 3412197 h 6858000"/>
                <a:gd name="connsiteX41" fmla="*/ 9735783 w 9747620"/>
                <a:gd name="connsiteY41" fmla="*/ 3468083 h 6858000"/>
                <a:gd name="connsiteX42" fmla="*/ 9739760 w 9747620"/>
                <a:gd name="connsiteY42" fmla="*/ 3524399 h 6858000"/>
                <a:gd name="connsiteX43" fmla="*/ 9741748 w 9747620"/>
                <a:gd name="connsiteY43" fmla="*/ 3552580 h 6858000"/>
                <a:gd name="connsiteX44" fmla="*/ 9742742 w 9747620"/>
                <a:gd name="connsiteY44" fmla="*/ 3566672 h 6858000"/>
                <a:gd name="connsiteX45" fmla="*/ 9743488 w 9747620"/>
                <a:gd name="connsiteY45" fmla="*/ 3581865 h 6858000"/>
                <a:gd name="connsiteX46" fmla="*/ 9744731 w 9747620"/>
                <a:gd name="connsiteY46" fmla="*/ 3611341 h 6858000"/>
                <a:gd name="connsiteX47" fmla="*/ 9745725 w 9747620"/>
                <a:gd name="connsiteY47" fmla="*/ 3639715 h 6858000"/>
                <a:gd name="connsiteX48" fmla="*/ 9747613 w 9747620"/>
                <a:gd name="connsiteY48" fmla="*/ 3753786 h 6858000"/>
                <a:gd name="connsiteX49" fmla="*/ 9740405 w 9747620"/>
                <a:gd name="connsiteY49" fmla="*/ 3984609 h 6858000"/>
                <a:gd name="connsiteX50" fmla="*/ 9736329 w 9747620"/>
                <a:gd name="connsiteY50" fmla="*/ 4038434 h 6858000"/>
                <a:gd name="connsiteX51" fmla="*/ 9731408 w 9747620"/>
                <a:gd name="connsiteY51" fmla="*/ 4099446 h 6858000"/>
                <a:gd name="connsiteX52" fmla="*/ 9717987 w 9747620"/>
                <a:gd name="connsiteY52" fmla="*/ 4213325 h 6858000"/>
                <a:gd name="connsiteX53" fmla="*/ 9716297 w 9747620"/>
                <a:gd name="connsiteY53" fmla="*/ 4227129 h 6858000"/>
                <a:gd name="connsiteX54" fmla="*/ 9714110 w 9747620"/>
                <a:gd name="connsiteY54" fmla="*/ 4240981 h 6858000"/>
                <a:gd name="connsiteX55" fmla="*/ 9709785 w 9747620"/>
                <a:gd name="connsiteY55" fmla="*/ 4268731 h 6858000"/>
                <a:gd name="connsiteX56" fmla="*/ 9701086 w 9747620"/>
                <a:gd name="connsiteY56" fmla="*/ 4324185 h 6858000"/>
                <a:gd name="connsiteX57" fmla="*/ 9698699 w 9747620"/>
                <a:gd name="connsiteY57" fmla="*/ 4338994 h 6858000"/>
                <a:gd name="connsiteX58" fmla="*/ 9695966 w 9747620"/>
                <a:gd name="connsiteY58" fmla="*/ 4355050 h 6858000"/>
                <a:gd name="connsiteX59" fmla="*/ 9690299 w 9747620"/>
                <a:gd name="connsiteY59" fmla="*/ 4385054 h 6858000"/>
                <a:gd name="connsiteX60" fmla="*/ 9679909 w 9747620"/>
                <a:gd name="connsiteY60" fmla="*/ 4437919 h 6858000"/>
                <a:gd name="connsiteX61" fmla="*/ 9673647 w 9747620"/>
                <a:gd name="connsiteY61" fmla="*/ 4468162 h 6858000"/>
                <a:gd name="connsiteX62" fmla="*/ 9667532 w 9747620"/>
                <a:gd name="connsiteY62" fmla="*/ 4496296 h 6858000"/>
                <a:gd name="connsiteX63" fmla="*/ 9654658 w 9747620"/>
                <a:gd name="connsiteY63" fmla="*/ 4552277 h 6858000"/>
                <a:gd name="connsiteX64" fmla="*/ 9625876 w 9747620"/>
                <a:gd name="connsiteY64" fmla="*/ 4664478 h 6858000"/>
                <a:gd name="connsiteX65" fmla="*/ 9552803 w 9747620"/>
                <a:gd name="connsiteY65" fmla="*/ 4888737 h 6858000"/>
                <a:gd name="connsiteX66" fmla="*/ 9452639 w 9747620"/>
                <a:gd name="connsiteY66" fmla="*/ 5110934 h 6858000"/>
                <a:gd name="connsiteX67" fmla="*/ 9388017 w 9747620"/>
                <a:gd name="connsiteY67" fmla="*/ 5220020 h 6858000"/>
                <a:gd name="connsiteX68" fmla="*/ 9370073 w 9747620"/>
                <a:gd name="connsiteY68" fmla="*/ 5246811 h 6858000"/>
                <a:gd name="connsiteX69" fmla="*/ 9360926 w 9747620"/>
                <a:gd name="connsiteY69" fmla="*/ 5260040 h 6858000"/>
                <a:gd name="connsiteX70" fmla="*/ 9351829 w 9747620"/>
                <a:gd name="connsiteY70" fmla="*/ 5272646 h 6858000"/>
                <a:gd name="connsiteX71" fmla="*/ 9313305 w 9747620"/>
                <a:gd name="connsiteY71" fmla="*/ 5323881 h 6858000"/>
                <a:gd name="connsiteX72" fmla="*/ 9130375 w 9747620"/>
                <a:gd name="connsiteY72" fmla="*/ 5510802 h 6858000"/>
                <a:gd name="connsiteX73" fmla="*/ 9028422 w 9747620"/>
                <a:gd name="connsiteY73" fmla="*/ 5588878 h 6858000"/>
                <a:gd name="connsiteX74" fmla="*/ 9002424 w 9747620"/>
                <a:gd name="connsiteY74" fmla="*/ 5606707 h 6858000"/>
                <a:gd name="connsiteX75" fmla="*/ 8976525 w 9747620"/>
                <a:gd name="connsiteY75" fmla="*/ 5623866 h 6858000"/>
                <a:gd name="connsiteX76" fmla="*/ 8924181 w 9747620"/>
                <a:gd name="connsiteY76" fmla="*/ 5656793 h 6858000"/>
                <a:gd name="connsiteX77" fmla="*/ 8717291 w 9747620"/>
                <a:gd name="connsiteY77" fmla="*/ 5771582 h 6858000"/>
                <a:gd name="connsiteX78" fmla="*/ 8617129 w 9747620"/>
                <a:gd name="connsiteY78" fmla="*/ 5823105 h 6858000"/>
                <a:gd name="connsiteX79" fmla="*/ 8518207 w 9747620"/>
                <a:gd name="connsiteY79" fmla="*/ 5873671 h 6858000"/>
                <a:gd name="connsiteX80" fmla="*/ 8150558 w 9747620"/>
                <a:gd name="connsiteY80" fmla="*/ 6086761 h 6858000"/>
                <a:gd name="connsiteX81" fmla="*/ 7979410 w 9747620"/>
                <a:gd name="connsiteY81" fmla="*/ 6207158 h 6858000"/>
                <a:gd name="connsiteX82" fmla="*/ 7938300 w 9747620"/>
                <a:gd name="connsiteY82" fmla="*/ 6238887 h 6858000"/>
                <a:gd name="connsiteX83" fmla="*/ 7897936 w 9747620"/>
                <a:gd name="connsiteY83" fmla="*/ 6271286 h 6858000"/>
                <a:gd name="connsiteX84" fmla="*/ 7858367 w 9747620"/>
                <a:gd name="connsiteY84" fmla="*/ 6304357 h 6858000"/>
                <a:gd name="connsiteX85" fmla="*/ 7819048 w 9747620"/>
                <a:gd name="connsiteY85" fmla="*/ 6338770 h 6858000"/>
                <a:gd name="connsiteX86" fmla="*/ 7778882 w 9747620"/>
                <a:gd name="connsiteY86" fmla="*/ 6374477 h 6858000"/>
                <a:gd name="connsiteX87" fmla="*/ 7739563 w 9747620"/>
                <a:gd name="connsiteY87" fmla="*/ 6410328 h 6858000"/>
                <a:gd name="connsiteX88" fmla="*/ 7660824 w 9747620"/>
                <a:gd name="connsiteY88" fmla="*/ 6484138 h 6858000"/>
                <a:gd name="connsiteX89" fmla="*/ 7502302 w 9747620"/>
                <a:gd name="connsiteY89" fmla="*/ 6636360 h 6858000"/>
                <a:gd name="connsiteX90" fmla="*/ 7273394 w 9747620"/>
                <a:gd name="connsiteY90" fmla="*/ 6858000 h 6858000"/>
                <a:gd name="connsiteX91" fmla="*/ 6780690 w 9747620"/>
                <a:gd name="connsiteY91" fmla="*/ 6858000 h 6858000"/>
                <a:gd name="connsiteX92" fmla="*/ 6854939 w 9747620"/>
                <a:gd name="connsiteY92" fmla="*/ 6783597 h 6858000"/>
                <a:gd name="connsiteX93" fmla="*/ 6932087 w 9747620"/>
                <a:gd name="connsiteY93" fmla="*/ 6705809 h 6858000"/>
                <a:gd name="connsiteX94" fmla="*/ 7241130 w 9747620"/>
                <a:gd name="connsiteY94" fmla="*/ 6390965 h 6858000"/>
                <a:gd name="connsiteX95" fmla="*/ 7397564 w 9747620"/>
                <a:gd name="connsiteY95" fmla="*/ 6233087 h 6858000"/>
                <a:gd name="connsiteX96" fmla="*/ 7478142 w 9747620"/>
                <a:gd name="connsiteY96" fmla="*/ 6153670 h 6858000"/>
                <a:gd name="connsiteX97" fmla="*/ 7519600 w 9747620"/>
                <a:gd name="connsiteY97" fmla="*/ 6113937 h 6858000"/>
                <a:gd name="connsiteX98" fmla="*/ 7561207 w 9747620"/>
                <a:gd name="connsiteY98" fmla="*/ 6075067 h 6858000"/>
                <a:gd name="connsiteX99" fmla="*/ 7604204 w 9747620"/>
                <a:gd name="connsiteY99" fmla="*/ 6035526 h 6858000"/>
                <a:gd name="connsiteX100" fmla="*/ 7648644 w 9747620"/>
                <a:gd name="connsiteY100" fmla="*/ 5996416 h 6858000"/>
                <a:gd name="connsiteX101" fmla="*/ 7693830 w 9747620"/>
                <a:gd name="connsiteY101" fmla="*/ 5958264 h 6858000"/>
                <a:gd name="connsiteX102" fmla="*/ 7739662 w 9747620"/>
                <a:gd name="connsiteY102" fmla="*/ 5921073 h 6858000"/>
                <a:gd name="connsiteX103" fmla="*/ 7928458 w 9747620"/>
                <a:gd name="connsiteY103" fmla="*/ 5781025 h 6858000"/>
                <a:gd name="connsiteX104" fmla="*/ 8325882 w 9747620"/>
                <a:gd name="connsiteY104" fmla="*/ 5537450 h 6858000"/>
                <a:gd name="connsiteX105" fmla="*/ 8424555 w 9747620"/>
                <a:gd name="connsiteY105" fmla="*/ 5484106 h 6858000"/>
                <a:gd name="connsiteX106" fmla="*/ 8521737 w 9747620"/>
                <a:gd name="connsiteY106" fmla="*/ 5431289 h 6858000"/>
                <a:gd name="connsiteX107" fmla="*/ 8702677 w 9747620"/>
                <a:gd name="connsiteY107" fmla="*/ 5325942 h 6858000"/>
                <a:gd name="connsiteX108" fmla="*/ 8743986 w 9747620"/>
                <a:gd name="connsiteY108" fmla="*/ 5298717 h 6858000"/>
                <a:gd name="connsiteX109" fmla="*/ 8764167 w 9747620"/>
                <a:gd name="connsiteY109" fmla="*/ 5284723 h 6858000"/>
                <a:gd name="connsiteX110" fmla="*/ 8783704 w 9747620"/>
                <a:gd name="connsiteY110" fmla="*/ 5270679 h 6858000"/>
                <a:gd name="connsiteX111" fmla="*/ 8856776 w 9747620"/>
                <a:gd name="connsiteY111" fmla="*/ 5212399 h 6858000"/>
                <a:gd name="connsiteX112" fmla="*/ 8979856 w 9747620"/>
                <a:gd name="connsiteY112" fmla="*/ 5082081 h 6858000"/>
                <a:gd name="connsiteX113" fmla="*/ 9006699 w 9747620"/>
                <a:gd name="connsiteY113" fmla="*/ 5044984 h 6858000"/>
                <a:gd name="connsiteX114" fmla="*/ 9013509 w 9747620"/>
                <a:gd name="connsiteY114" fmla="*/ 5035254 h 6858000"/>
                <a:gd name="connsiteX115" fmla="*/ 9019773 w 9747620"/>
                <a:gd name="connsiteY115" fmla="*/ 5025812 h 6858000"/>
                <a:gd name="connsiteX116" fmla="*/ 9032050 w 9747620"/>
                <a:gd name="connsiteY116" fmla="*/ 5006833 h 6858000"/>
                <a:gd name="connsiteX117" fmla="*/ 9077733 w 9747620"/>
                <a:gd name="connsiteY117" fmla="*/ 4926839 h 6858000"/>
                <a:gd name="connsiteX118" fmla="*/ 9154285 w 9747620"/>
                <a:gd name="connsiteY118" fmla="*/ 4750223 h 6858000"/>
                <a:gd name="connsiteX119" fmla="*/ 9213936 w 9747620"/>
                <a:gd name="connsiteY119" fmla="*/ 4559945 h 6858000"/>
                <a:gd name="connsiteX120" fmla="*/ 9238592 w 9747620"/>
                <a:gd name="connsiteY120" fmla="*/ 4461357 h 6858000"/>
                <a:gd name="connsiteX121" fmla="*/ 9249776 w 9747620"/>
                <a:gd name="connsiteY121" fmla="*/ 4411319 h 6858000"/>
                <a:gd name="connsiteX122" fmla="*/ 9255046 w 9747620"/>
                <a:gd name="connsiteY122" fmla="*/ 4386299 h 6858000"/>
                <a:gd name="connsiteX123" fmla="*/ 9259718 w 9747620"/>
                <a:gd name="connsiteY123" fmla="*/ 4363342 h 6858000"/>
                <a:gd name="connsiteX124" fmla="*/ 9269959 w 9747620"/>
                <a:gd name="connsiteY124" fmla="*/ 4309566 h 6858000"/>
                <a:gd name="connsiteX125" fmla="*/ 9274233 w 9747620"/>
                <a:gd name="connsiteY125" fmla="*/ 4286176 h 6858000"/>
                <a:gd name="connsiteX126" fmla="*/ 9276022 w 9747620"/>
                <a:gd name="connsiteY126" fmla="*/ 4275489 h 6858000"/>
                <a:gd name="connsiteX127" fmla="*/ 9277861 w 9747620"/>
                <a:gd name="connsiteY127" fmla="*/ 4263506 h 6858000"/>
                <a:gd name="connsiteX128" fmla="*/ 9286014 w 9747620"/>
                <a:gd name="connsiteY128" fmla="*/ 4211696 h 6858000"/>
                <a:gd name="connsiteX129" fmla="*/ 9290092 w 9747620"/>
                <a:gd name="connsiteY129" fmla="*/ 4185767 h 6858000"/>
                <a:gd name="connsiteX130" fmla="*/ 9292128 w 9747620"/>
                <a:gd name="connsiteY130" fmla="*/ 4172826 h 6858000"/>
                <a:gd name="connsiteX131" fmla="*/ 9293720 w 9747620"/>
                <a:gd name="connsiteY131" fmla="*/ 4159693 h 6858000"/>
                <a:gd name="connsiteX132" fmla="*/ 9305650 w 9747620"/>
                <a:gd name="connsiteY132" fmla="*/ 4057941 h 6858000"/>
                <a:gd name="connsiteX133" fmla="*/ 9309378 w 9747620"/>
                <a:gd name="connsiteY133" fmla="*/ 4010779 h 6858000"/>
                <a:gd name="connsiteX134" fmla="*/ 9313454 w 9747620"/>
                <a:gd name="connsiteY134" fmla="*/ 3956428 h 6858000"/>
                <a:gd name="connsiteX135" fmla="*/ 9320811 w 9747620"/>
                <a:gd name="connsiteY135" fmla="*/ 3753546 h 6858000"/>
                <a:gd name="connsiteX136" fmla="*/ 9319617 w 9747620"/>
                <a:gd name="connsiteY136" fmla="*/ 3650643 h 6858000"/>
                <a:gd name="connsiteX137" fmla="*/ 9318176 w 9747620"/>
                <a:gd name="connsiteY137" fmla="*/ 3600030 h 6858000"/>
                <a:gd name="connsiteX138" fmla="*/ 9317778 w 9747620"/>
                <a:gd name="connsiteY138" fmla="*/ 3588096 h 6858000"/>
                <a:gd name="connsiteX139" fmla="*/ 9316983 w 9747620"/>
                <a:gd name="connsiteY139" fmla="*/ 3575107 h 6858000"/>
                <a:gd name="connsiteX140" fmla="*/ 9315443 w 9747620"/>
                <a:gd name="connsiteY140" fmla="*/ 3549130 h 6858000"/>
                <a:gd name="connsiteX141" fmla="*/ 9312311 w 9747620"/>
                <a:gd name="connsiteY141" fmla="*/ 3497176 h 6858000"/>
                <a:gd name="connsiteX142" fmla="*/ 9307587 w 9747620"/>
                <a:gd name="connsiteY142" fmla="*/ 3445029 h 6858000"/>
                <a:gd name="connsiteX143" fmla="*/ 9302618 w 9747620"/>
                <a:gd name="connsiteY143" fmla="*/ 3392835 h 6858000"/>
                <a:gd name="connsiteX144" fmla="*/ 9301574 w 9747620"/>
                <a:gd name="connsiteY144" fmla="*/ 3381476 h 6858000"/>
                <a:gd name="connsiteX145" fmla="*/ 9300430 w 9747620"/>
                <a:gd name="connsiteY145" fmla="*/ 3370740 h 6858000"/>
                <a:gd name="connsiteX146" fmla="*/ 9297547 w 9747620"/>
                <a:gd name="connsiteY146" fmla="*/ 3346966 h 6858000"/>
                <a:gd name="connsiteX147" fmla="*/ 9294017 w 9747620"/>
                <a:gd name="connsiteY147" fmla="*/ 3320030 h 6858000"/>
                <a:gd name="connsiteX148" fmla="*/ 9290439 w 9747620"/>
                <a:gd name="connsiteY148" fmla="*/ 3290410 h 6858000"/>
                <a:gd name="connsiteX149" fmla="*/ 9284275 w 9747620"/>
                <a:gd name="connsiteY149" fmla="*/ 3244544 h 6858000"/>
                <a:gd name="connsiteX150" fmla="*/ 9275974 w 9747620"/>
                <a:gd name="connsiteY150" fmla="*/ 3193116 h 6858000"/>
                <a:gd name="connsiteX151" fmla="*/ 9267224 w 9747620"/>
                <a:gd name="connsiteY151" fmla="*/ 3142264 h 6858000"/>
                <a:gd name="connsiteX152" fmla="*/ 9225320 w 9747620"/>
                <a:gd name="connsiteY152" fmla="*/ 2939909 h 6858000"/>
                <a:gd name="connsiteX153" fmla="*/ 9200466 w 9747620"/>
                <a:gd name="connsiteY153" fmla="*/ 2839449 h 6858000"/>
                <a:gd name="connsiteX154" fmla="*/ 9193953 w 9747620"/>
                <a:gd name="connsiteY154" fmla="*/ 2814958 h 6858000"/>
                <a:gd name="connsiteX155" fmla="*/ 9186993 w 9747620"/>
                <a:gd name="connsiteY155" fmla="*/ 2790276 h 6858000"/>
                <a:gd name="connsiteX156" fmla="*/ 9172628 w 9747620"/>
                <a:gd name="connsiteY156" fmla="*/ 2740621 h 6858000"/>
                <a:gd name="connsiteX157" fmla="*/ 9035082 w 9747620"/>
                <a:gd name="connsiteY157" fmla="*/ 2347463 h 6858000"/>
                <a:gd name="connsiteX158" fmla="*/ 8952118 w 9747620"/>
                <a:gd name="connsiteY158" fmla="*/ 2155413 h 6858000"/>
                <a:gd name="connsiteX159" fmla="*/ 8929948 w 9747620"/>
                <a:gd name="connsiteY159" fmla="*/ 2107915 h 6858000"/>
                <a:gd name="connsiteX160" fmla="*/ 8907429 w 9747620"/>
                <a:gd name="connsiteY160" fmla="*/ 2060753 h 6858000"/>
                <a:gd name="connsiteX161" fmla="*/ 8860404 w 9747620"/>
                <a:gd name="connsiteY161" fmla="*/ 1966478 h 6858000"/>
                <a:gd name="connsiteX162" fmla="*/ 8760788 w 9747620"/>
                <a:gd name="connsiteY162" fmla="*/ 1780274 h 6858000"/>
                <a:gd name="connsiteX163" fmla="*/ 8734740 w 9747620"/>
                <a:gd name="connsiteY163" fmla="*/ 1734311 h 6858000"/>
                <a:gd name="connsiteX164" fmla="*/ 8708046 w 9747620"/>
                <a:gd name="connsiteY164" fmla="*/ 1687963 h 6858000"/>
                <a:gd name="connsiteX165" fmla="*/ 8654062 w 9747620"/>
                <a:gd name="connsiteY165" fmla="*/ 1597234 h 6858000"/>
                <a:gd name="connsiteX166" fmla="*/ 8540278 w 9747620"/>
                <a:gd name="connsiteY166" fmla="*/ 1418077 h 6858000"/>
                <a:gd name="connsiteX167" fmla="*/ 8510701 w 9747620"/>
                <a:gd name="connsiteY167" fmla="*/ 1373695 h 6858000"/>
                <a:gd name="connsiteX168" fmla="*/ 8480676 w 9747620"/>
                <a:gd name="connsiteY168" fmla="*/ 1329457 h 6858000"/>
                <a:gd name="connsiteX169" fmla="*/ 8419782 w 9747620"/>
                <a:gd name="connsiteY169" fmla="*/ 1242275 h 6858000"/>
                <a:gd name="connsiteX170" fmla="*/ 8292478 w 9747620"/>
                <a:gd name="connsiteY170" fmla="*/ 1069875 h 6858000"/>
                <a:gd name="connsiteX171" fmla="*/ 8259620 w 9747620"/>
                <a:gd name="connsiteY171" fmla="*/ 1027123 h 6858000"/>
                <a:gd name="connsiteX172" fmla="*/ 8243416 w 9747620"/>
                <a:gd name="connsiteY172" fmla="*/ 1006130 h 6858000"/>
                <a:gd name="connsiteX173" fmla="*/ 8227110 w 9747620"/>
                <a:gd name="connsiteY173" fmla="*/ 985473 h 6858000"/>
                <a:gd name="connsiteX174" fmla="*/ 8159604 w 9747620"/>
                <a:gd name="connsiteY174" fmla="*/ 902029 h 6858000"/>
                <a:gd name="connsiteX175" fmla="*/ 8020022 w 9747620"/>
                <a:gd name="connsiteY175" fmla="*/ 738209 h 6858000"/>
                <a:gd name="connsiteX176" fmla="*/ 7984182 w 9747620"/>
                <a:gd name="connsiteY176" fmla="*/ 697901 h 6858000"/>
                <a:gd name="connsiteX177" fmla="*/ 7948043 w 9747620"/>
                <a:gd name="connsiteY177" fmla="*/ 657976 h 6858000"/>
                <a:gd name="connsiteX178" fmla="*/ 7874324 w 9747620"/>
                <a:gd name="connsiteY178" fmla="*/ 578607 h 6858000"/>
                <a:gd name="connsiteX179" fmla="*/ 7723308 w 9747620"/>
                <a:gd name="connsiteY179" fmla="*/ 424085 h 6858000"/>
                <a:gd name="connsiteX180" fmla="*/ 7565532 w 9747620"/>
                <a:gd name="connsiteY180" fmla="*/ 275602 h 6858000"/>
                <a:gd name="connsiteX181" fmla="*/ 1832515 w 9747620"/>
                <a:gd name="connsiteY181" fmla="*/ 0 h 6858000"/>
                <a:gd name="connsiteX182" fmla="*/ 2158449 w 9747620"/>
                <a:gd name="connsiteY182" fmla="*/ 0 h 6858000"/>
                <a:gd name="connsiteX183" fmla="*/ 2108797 w 9747620"/>
                <a:gd name="connsiteY183" fmla="*/ 37845 h 6858000"/>
                <a:gd name="connsiteX184" fmla="*/ 1942830 w 9747620"/>
                <a:gd name="connsiteY184" fmla="*/ 177587 h 6858000"/>
                <a:gd name="connsiteX185" fmla="*/ 1633191 w 9747620"/>
                <a:gd name="connsiteY185" fmla="*/ 477909 h 6858000"/>
                <a:gd name="connsiteX186" fmla="*/ 702686 w 9747620"/>
                <a:gd name="connsiteY186" fmla="*/ 1889935 h 6858000"/>
                <a:gd name="connsiteX187" fmla="*/ 551769 w 9747620"/>
                <a:gd name="connsiteY187" fmla="*/ 2281416 h 6858000"/>
                <a:gd name="connsiteX188" fmla="*/ 438383 w 9747620"/>
                <a:gd name="connsiteY188" fmla="*/ 2682772 h 6858000"/>
                <a:gd name="connsiteX189" fmla="*/ 397124 w 9747620"/>
                <a:gd name="connsiteY189" fmla="*/ 2887044 h 6858000"/>
                <a:gd name="connsiteX190" fmla="*/ 365658 w 9747620"/>
                <a:gd name="connsiteY190" fmla="*/ 3093424 h 6858000"/>
                <a:gd name="connsiteX191" fmla="*/ 332105 w 9747620"/>
                <a:gd name="connsiteY191" fmla="*/ 3509828 h 6858000"/>
                <a:gd name="connsiteX192" fmla="*/ 383653 w 9747620"/>
                <a:gd name="connsiteY192" fmla="*/ 4346327 h 6858000"/>
                <a:gd name="connsiteX193" fmla="*/ 422327 w 9747620"/>
                <a:gd name="connsiteY193" fmla="*/ 4552900 h 6858000"/>
                <a:gd name="connsiteX194" fmla="*/ 472184 w 9747620"/>
                <a:gd name="connsiteY194" fmla="*/ 4757939 h 6858000"/>
                <a:gd name="connsiteX195" fmla="*/ 533078 w 9747620"/>
                <a:gd name="connsiteY195" fmla="*/ 4960916 h 6858000"/>
                <a:gd name="connsiteX196" fmla="*/ 604710 w 9747620"/>
                <a:gd name="connsiteY196" fmla="*/ 5160875 h 6858000"/>
                <a:gd name="connsiteX197" fmla="*/ 996766 w 9747620"/>
                <a:gd name="connsiteY197" fmla="*/ 5920640 h 6858000"/>
                <a:gd name="connsiteX198" fmla="*/ 1549183 w 9747620"/>
                <a:gd name="connsiteY198" fmla="*/ 6586417 h 6858000"/>
                <a:gd name="connsiteX199" fmla="*/ 1709890 w 9747620"/>
                <a:gd name="connsiteY199" fmla="*/ 6734063 h 6858000"/>
                <a:gd name="connsiteX200" fmla="*/ 1859761 w 9747620"/>
                <a:gd name="connsiteY200" fmla="*/ 6858000 h 6858000"/>
                <a:gd name="connsiteX201" fmla="*/ 1671798 w 9747620"/>
                <a:gd name="connsiteY201" fmla="*/ 6858000 h 6858000"/>
                <a:gd name="connsiteX202" fmla="*/ 1628044 w 9747620"/>
                <a:gd name="connsiteY202" fmla="*/ 6822717 h 6858000"/>
                <a:gd name="connsiteX203" fmla="*/ 1459756 w 9747620"/>
                <a:gd name="connsiteY203" fmla="*/ 6674223 h 6858000"/>
                <a:gd name="connsiteX204" fmla="*/ 402543 w 9747620"/>
                <a:gd name="connsiteY204" fmla="*/ 5241588 h 6858000"/>
                <a:gd name="connsiteX205" fmla="*/ 311923 w 9747620"/>
                <a:gd name="connsiteY205" fmla="*/ 5036741 h 6858000"/>
                <a:gd name="connsiteX206" fmla="*/ 232140 w 9747620"/>
                <a:gd name="connsiteY206" fmla="*/ 4827483 h 6858000"/>
                <a:gd name="connsiteX207" fmla="*/ 163392 w 9747620"/>
                <a:gd name="connsiteY207" fmla="*/ 4613913 h 6858000"/>
                <a:gd name="connsiteX208" fmla="*/ 106823 w 9747620"/>
                <a:gd name="connsiteY208" fmla="*/ 4396365 h 6858000"/>
                <a:gd name="connsiteX209" fmla="*/ 29326 w 9747620"/>
                <a:gd name="connsiteY209" fmla="*/ 3954702 h 6858000"/>
                <a:gd name="connsiteX210" fmla="*/ 8647 w 9747620"/>
                <a:gd name="connsiteY210" fmla="*/ 3730971 h 6858000"/>
                <a:gd name="connsiteX211" fmla="*/ 2880 w 9747620"/>
                <a:gd name="connsiteY211" fmla="*/ 3618674 h 6858000"/>
                <a:gd name="connsiteX212" fmla="*/ 296 w 9747620"/>
                <a:gd name="connsiteY212" fmla="*/ 3506425 h 6858000"/>
                <a:gd name="connsiteX213" fmla="*/ 20030 w 9747620"/>
                <a:gd name="connsiteY213" fmla="*/ 3056711 h 6858000"/>
                <a:gd name="connsiteX214" fmla="*/ 48664 w 9747620"/>
                <a:gd name="connsiteY214" fmla="*/ 2832980 h 6858000"/>
                <a:gd name="connsiteX215" fmla="*/ 89922 w 9747620"/>
                <a:gd name="connsiteY215" fmla="*/ 2610639 h 6858000"/>
                <a:gd name="connsiteX216" fmla="*/ 211163 w 9747620"/>
                <a:gd name="connsiteY216" fmla="*/ 2174343 h 6858000"/>
                <a:gd name="connsiteX217" fmla="*/ 379129 w 9747620"/>
                <a:gd name="connsiteY217" fmla="*/ 1754393 h 6858000"/>
                <a:gd name="connsiteX218" fmla="*/ 841424 w 9747620"/>
                <a:gd name="connsiteY218" fmla="*/ 976270 h 6858000"/>
                <a:gd name="connsiteX219" fmla="*/ 1130234 w 9747620"/>
                <a:gd name="connsiteY219" fmla="*/ 625768 h 6858000"/>
                <a:gd name="connsiteX220" fmla="*/ 1452897 w 9747620"/>
                <a:gd name="connsiteY220" fmla="*/ 305748 h 6858000"/>
                <a:gd name="connsiteX221" fmla="*/ 1805682 w 9747620"/>
                <a:gd name="connsiteY221" fmla="*/ 1875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Lst>
              <a:rect l="l" t="t" r="r" b="b"/>
              <a:pathLst>
                <a:path w="9747620" h="6858000">
                  <a:moveTo>
                    <a:pt x="7235453" y="0"/>
                  </a:moveTo>
                  <a:lnTo>
                    <a:pt x="7548130" y="0"/>
                  </a:lnTo>
                  <a:lnTo>
                    <a:pt x="7710334" y="111973"/>
                  </a:lnTo>
                  <a:cubicBezTo>
                    <a:pt x="7770781" y="157314"/>
                    <a:pt x="7830282" y="203517"/>
                    <a:pt x="7889188" y="251542"/>
                  </a:cubicBezTo>
                  <a:cubicBezTo>
                    <a:pt x="7947894" y="299470"/>
                    <a:pt x="8005557" y="348453"/>
                    <a:pt x="8061828" y="398586"/>
                  </a:cubicBezTo>
                  <a:cubicBezTo>
                    <a:pt x="8090013" y="423605"/>
                    <a:pt x="8117948" y="448816"/>
                    <a:pt x="8145637" y="474218"/>
                  </a:cubicBezTo>
                  <a:cubicBezTo>
                    <a:pt x="8159506" y="486918"/>
                    <a:pt x="8173375" y="499764"/>
                    <a:pt x="8187242" y="512753"/>
                  </a:cubicBezTo>
                  <a:lnTo>
                    <a:pt x="8228402" y="551575"/>
                  </a:lnTo>
                  <a:cubicBezTo>
                    <a:pt x="8283082" y="603577"/>
                    <a:pt x="8336569" y="656778"/>
                    <a:pt x="8389211" y="710937"/>
                  </a:cubicBezTo>
                  <a:cubicBezTo>
                    <a:pt x="8415458" y="738065"/>
                    <a:pt x="8441455" y="765432"/>
                    <a:pt x="8467206" y="793088"/>
                  </a:cubicBezTo>
                  <a:lnTo>
                    <a:pt x="8486791" y="814223"/>
                  </a:lnTo>
                  <a:lnTo>
                    <a:pt x="8505979" y="835409"/>
                  </a:lnTo>
                  <a:lnTo>
                    <a:pt x="8543509" y="877346"/>
                  </a:lnTo>
                  <a:cubicBezTo>
                    <a:pt x="8593418" y="933423"/>
                    <a:pt x="8642579" y="990601"/>
                    <a:pt x="8690549" y="1048978"/>
                  </a:cubicBezTo>
                  <a:cubicBezTo>
                    <a:pt x="8714558" y="1078168"/>
                    <a:pt x="8738368" y="1107644"/>
                    <a:pt x="8761732" y="1137502"/>
                  </a:cubicBezTo>
                  <a:lnTo>
                    <a:pt x="8796379" y="1182077"/>
                  </a:lnTo>
                  <a:lnTo>
                    <a:pt x="8830678" y="1226986"/>
                  </a:lnTo>
                  <a:cubicBezTo>
                    <a:pt x="8876112" y="1287185"/>
                    <a:pt x="8920304" y="1348532"/>
                    <a:pt x="8963353" y="1410936"/>
                  </a:cubicBezTo>
                  <a:cubicBezTo>
                    <a:pt x="8984727" y="1442137"/>
                    <a:pt x="9005954" y="1473915"/>
                    <a:pt x="9026483" y="1505499"/>
                  </a:cubicBezTo>
                  <a:lnTo>
                    <a:pt x="9057004" y="1552613"/>
                  </a:lnTo>
                  <a:cubicBezTo>
                    <a:pt x="9067245" y="1568525"/>
                    <a:pt x="9077336" y="1584534"/>
                    <a:pt x="9087278" y="1600542"/>
                  </a:cubicBezTo>
                  <a:cubicBezTo>
                    <a:pt x="9127145" y="1664766"/>
                    <a:pt x="9165966" y="1729613"/>
                    <a:pt x="9202851" y="1795515"/>
                  </a:cubicBezTo>
                  <a:cubicBezTo>
                    <a:pt x="9221342" y="1828491"/>
                    <a:pt x="9239437" y="1861417"/>
                    <a:pt x="9257332" y="1894920"/>
                  </a:cubicBezTo>
                  <a:lnTo>
                    <a:pt x="9283778" y="1945436"/>
                  </a:lnTo>
                  <a:lnTo>
                    <a:pt x="9309428" y="1996193"/>
                  </a:lnTo>
                  <a:cubicBezTo>
                    <a:pt x="9343280" y="2064013"/>
                    <a:pt x="9375491" y="2132695"/>
                    <a:pt x="9405714" y="2202191"/>
                  </a:cubicBezTo>
                  <a:cubicBezTo>
                    <a:pt x="9466260" y="2341183"/>
                    <a:pt x="9520493" y="2483053"/>
                    <a:pt x="9566524" y="2627653"/>
                  </a:cubicBezTo>
                  <a:cubicBezTo>
                    <a:pt x="9572289" y="2645675"/>
                    <a:pt x="9578056" y="2663792"/>
                    <a:pt x="9583573" y="2682195"/>
                  </a:cubicBezTo>
                  <a:lnTo>
                    <a:pt x="9591974" y="2709707"/>
                  </a:lnTo>
                  <a:lnTo>
                    <a:pt x="9600027" y="2737650"/>
                  </a:lnTo>
                  <a:cubicBezTo>
                    <a:pt x="9610416" y="2774171"/>
                    <a:pt x="9620358" y="2810884"/>
                    <a:pt x="9629803" y="2847694"/>
                  </a:cubicBezTo>
                  <a:cubicBezTo>
                    <a:pt x="9648692" y="2921312"/>
                    <a:pt x="9665196" y="2995506"/>
                    <a:pt x="9679909" y="3070131"/>
                  </a:cubicBezTo>
                  <a:cubicBezTo>
                    <a:pt x="9683587" y="3088775"/>
                    <a:pt x="9687118" y="3107418"/>
                    <a:pt x="9690498" y="3126159"/>
                  </a:cubicBezTo>
                  <a:lnTo>
                    <a:pt x="9700390" y="3181805"/>
                  </a:lnTo>
                  <a:cubicBezTo>
                    <a:pt x="9703670" y="3201120"/>
                    <a:pt x="9706952" y="3222112"/>
                    <a:pt x="9709685" y="3243392"/>
                  </a:cubicBezTo>
                  <a:lnTo>
                    <a:pt x="9713016" y="3267597"/>
                  </a:lnTo>
                  <a:lnTo>
                    <a:pt x="9716844" y="3294437"/>
                  </a:lnTo>
                  <a:cubicBezTo>
                    <a:pt x="9718186" y="3303926"/>
                    <a:pt x="9719527" y="3313895"/>
                    <a:pt x="9720820" y="3324488"/>
                  </a:cubicBezTo>
                  <a:lnTo>
                    <a:pt x="9722709" y="3340737"/>
                  </a:lnTo>
                  <a:lnTo>
                    <a:pt x="9724301" y="3356361"/>
                  </a:lnTo>
                  <a:lnTo>
                    <a:pt x="9730166" y="3412197"/>
                  </a:lnTo>
                  <a:cubicBezTo>
                    <a:pt x="9732005" y="3430842"/>
                    <a:pt x="9734291" y="3449342"/>
                    <a:pt x="9735783" y="3468083"/>
                  </a:cubicBezTo>
                  <a:lnTo>
                    <a:pt x="9739760" y="3524399"/>
                  </a:lnTo>
                  <a:lnTo>
                    <a:pt x="9741748" y="3552580"/>
                  </a:lnTo>
                  <a:lnTo>
                    <a:pt x="9742742" y="3566672"/>
                  </a:lnTo>
                  <a:lnTo>
                    <a:pt x="9743488" y="3581865"/>
                  </a:lnTo>
                  <a:lnTo>
                    <a:pt x="9744731" y="3611341"/>
                  </a:lnTo>
                  <a:lnTo>
                    <a:pt x="9745725" y="3639715"/>
                  </a:lnTo>
                  <a:cubicBezTo>
                    <a:pt x="9746868" y="3677579"/>
                    <a:pt x="9747514" y="3715587"/>
                    <a:pt x="9747613" y="3753786"/>
                  </a:cubicBezTo>
                  <a:cubicBezTo>
                    <a:pt x="9747763" y="3830232"/>
                    <a:pt x="9745675" y="3906870"/>
                    <a:pt x="9740405" y="3984609"/>
                  </a:cubicBezTo>
                  <a:lnTo>
                    <a:pt x="9736329" y="4038434"/>
                  </a:lnTo>
                  <a:cubicBezTo>
                    <a:pt x="9735087" y="4055976"/>
                    <a:pt x="9733794" y="4076346"/>
                    <a:pt x="9731408" y="4099446"/>
                  </a:cubicBezTo>
                  <a:lnTo>
                    <a:pt x="9717987" y="4213325"/>
                  </a:lnTo>
                  <a:cubicBezTo>
                    <a:pt x="9717441" y="4217926"/>
                    <a:pt x="9716943" y="4222527"/>
                    <a:pt x="9716297" y="4227129"/>
                  </a:cubicBezTo>
                  <a:lnTo>
                    <a:pt x="9714110" y="4240981"/>
                  </a:lnTo>
                  <a:lnTo>
                    <a:pt x="9709785" y="4268731"/>
                  </a:lnTo>
                  <a:lnTo>
                    <a:pt x="9701086" y="4324185"/>
                  </a:lnTo>
                  <a:lnTo>
                    <a:pt x="9698699" y="4338994"/>
                  </a:lnTo>
                  <a:lnTo>
                    <a:pt x="9695966" y="4355050"/>
                  </a:lnTo>
                  <a:cubicBezTo>
                    <a:pt x="9694077" y="4365547"/>
                    <a:pt x="9692188" y="4375516"/>
                    <a:pt x="9690299" y="4385054"/>
                  </a:cubicBezTo>
                  <a:lnTo>
                    <a:pt x="9679909" y="4437919"/>
                  </a:lnTo>
                  <a:cubicBezTo>
                    <a:pt x="9677871" y="4448320"/>
                    <a:pt x="9675735" y="4458097"/>
                    <a:pt x="9673647" y="4468162"/>
                  </a:cubicBezTo>
                  <a:lnTo>
                    <a:pt x="9667532" y="4496296"/>
                  </a:lnTo>
                  <a:cubicBezTo>
                    <a:pt x="9663406" y="4514941"/>
                    <a:pt x="9659081" y="4533585"/>
                    <a:pt x="9654658" y="4552277"/>
                  </a:cubicBezTo>
                  <a:cubicBezTo>
                    <a:pt x="9645760" y="4589613"/>
                    <a:pt x="9636265" y="4627045"/>
                    <a:pt x="9625876" y="4664478"/>
                  </a:cubicBezTo>
                  <a:cubicBezTo>
                    <a:pt x="9605048" y="4739247"/>
                    <a:pt x="9581088" y="4814303"/>
                    <a:pt x="9552803" y="4888737"/>
                  </a:cubicBezTo>
                  <a:cubicBezTo>
                    <a:pt x="9524668" y="4962930"/>
                    <a:pt x="9492109" y="5037459"/>
                    <a:pt x="9452639" y="5110934"/>
                  </a:cubicBezTo>
                  <a:cubicBezTo>
                    <a:pt x="9432905" y="5147695"/>
                    <a:pt x="9411431" y="5184169"/>
                    <a:pt x="9388017" y="5220020"/>
                  </a:cubicBezTo>
                  <a:cubicBezTo>
                    <a:pt x="9382201" y="5228982"/>
                    <a:pt x="9376236" y="5237945"/>
                    <a:pt x="9370073" y="5246811"/>
                  </a:cubicBezTo>
                  <a:lnTo>
                    <a:pt x="9360926" y="5260040"/>
                  </a:lnTo>
                  <a:lnTo>
                    <a:pt x="9351829" y="5272646"/>
                  </a:lnTo>
                  <a:cubicBezTo>
                    <a:pt x="9339700" y="5289468"/>
                    <a:pt x="9327174" y="5306387"/>
                    <a:pt x="9313305" y="5323881"/>
                  </a:cubicBezTo>
                  <a:cubicBezTo>
                    <a:pt x="9258625" y="5393042"/>
                    <a:pt x="9196489" y="5455445"/>
                    <a:pt x="9130375" y="5510802"/>
                  </a:cubicBezTo>
                  <a:cubicBezTo>
                    <a:pt x="9097319" y="5538505"/>
                    <a:pt x="9063268" y="5564530"/>
                    <a:pt x="9028422" y="5588878"/>
                  </a:cubicBezTo>
                  <a:cubicBezTo>
                    <a:pt x="9019723" y="5595109"/>
                    <a:pt x="9011074" y="5600909"/>
                    <a:pt x="9002424" y="5606707"/>
                  </a:cubicBezTo>
                  <a:cubicBezTo>
                    <a:pt x="8993774" y="5612603"/>
                    <a:pt x="8985124" y="5618211"/>
                    <a:pt x="8976525" y="5623866"/>
                  </a:cubicBezTo>
                  <a:cubicBezTo>
                    <a:pt x="8959277" y="5635130"/>
                    <a:pt x="8941629" y="5646201"/>
                    <a:pt x="8924181" y="5656793"/>
                  </a:cubicBezTo>
                  <a:cubicBezTo>
                    <a:pt x="8854291" y="5699259"/>
                    <a:pt x="8784946" y="5736451"/>
                    <a:pt x="8717291" y="5771582"/>
                  </a:cubicBezTo>
                  <a:lnTo>
                    <a:pt x="8617129" y="5823105"/>
                  </a:lnTo>
                  <a:lnTo>
                    <a:pt x="8518207" y="5873671"/>
                  </a:lnTo>
                  <a:cubicBezTo>
                    <a:pt x="8391200" y="5939188"/>
                    <a:pt x="8267922" y="6009788"/>
                    <a:pt x="8150558" y="6086761"/>
                  </a:cubicBezTo>
                  <a:cubicBezTo>
                    <a:pt x="8091901" y="6125248"/>
                    <a:pt x="8034736" y="6165317"/>
                    <a:pt x="7979410" y="6207158"/>
                  </a:cubicBezTo>
                  <a:cubicBezTo>
                    <a:pt x="7965739" y="6217750"/>
                    <a:pt x="7951771" y="6228103"/>
                    <a:pt x="7938300" y="6238887"/>
                  </a:cubicBezTo>
                  <a:lnTo>
                    <a:pt x="7897936" y="6271286"/>
                  </a:lnTo>
                  <a:lnTo>
                    <a:pt x="7858367" y="6304357"/>
                  </a:lnTo>
                  <a:lnTo>
                    <a:pt x="7819048" y="6338770"/>
                  </a:lnTo>
                  <a:cubicBezTo>
                    <a:pt x="7804882" y="6351232"/>
                    <a:pt x="7792105" y="6362591"/>
                    <a:pt x="7778882" y="6374477"/>
                  </a:cubicBezTo>
                  <a:lnTo>
                    <a:pt x="7739563" y="6410328"/>
                  </a:lnTo>
                  <a:cubicBezTo>
                    <a:pt x="7713366" y="6434485"/>
                    <a:pt x="7687168" y="6459120"/>
                    <a:pt x="7660824" y="6484138"/>
                  </a:cubicBezTo>
                  <a:lnTo>
                    <a:pt x="7502302" y="6636360"/>
                  </a:lnTo>
                  <a:lnTo>
                    <a:pt x="7273394" y="6858000"/>
                  </a:lnTo>
                  <a:lnTo>
                    <a:pt x="6780690" y="6858000"/>
                  </a:lnTo>
                  <a:lnTo>
                    <a:pt x="6854939" y="6783597"/>
                  </a:lnTo>
                  <a:cubicBezTo>
                    <a:pt x="6880688" y="6757810"/>
                    <a:pt x="6906338" y="6732265"/>
                    <a:pt x="6932087" y="6705809"/>
                  </a:cubicBezTo>
                  <a:lnTo>
                    <a:pt x="7241130" y="6390965"/>
                  </a:lnTo>
                  <a:lnTo>
                    <a:pt x="7397564" y="6233087"/>
                  </a:lnTo>
                  <a:cubicBezTo>
                    <a:pt x="7424009" y="6206679"/>
                    <a:pt x="7450802" y="6180175"/>
                    <a:pt x="7478142" y="6153670"/>
                  </a:cubicBezTo>
                  <a:lnTo>
                    <a:pt x="7519600" y="6113937"/>
                  </a:lnTo>
                  <a:cubicBezTo>
                    <a:pt x="7533469" y="6100805"/>
                    <a:pt x="7547934" y="6087288"/>
                    <a:pt x="7561207" y="6075067"/>
                  </a:cubicBezTo>
                  <a:lnTo>
                    <a:pt x="7604204" y="6035526"/>
                  </a:lnTo>
                  <a:lnTo>
                    <a:pt x="7648644" y="5996416"/>
                  </a:lnTo>
                  <a:cubicBezTo>
                    <a:pt x="7663608" y="5983570"/>
                    <a:pt x="7678768" y="5971013"/>
                    <a:pt x="7693830" y="5958264"/>
                  </a:cubicBezTo>
                  <a:cubicBezTo>
                    <a:pt x="7708942" y="5945611"/>
                    <a:pt x="7724352" y="5933485"/>
                    <a:pt x="7739662" y="5921073"/>
                  </a:cubicBezTo>
                  <a:cubicBezTo>
                    <a:pt x="7801154" y="5872088"/>
                    <a:pt x="7864234" y="5825502"/>
                    <a:pt x="7928458" y="5781025"/>
                  </a:cubicBezTo>
                  <a:cubicBezTo>
                    <a:pt x="8057005" y="5692164"/>
                    <a:pt x="8190077" y="5611500"/>
                    <a:pt x="8325882" y="5537450"/>
                  </a:cubicBezTo>
                  <a:lnTo>
                    <a:pt x="8424555" y="5484106"/>
                  </a:lnTo>
                  <a:lnTo>
                    <a:pt x="8521737" y="5431289"/>
                  </a:lnTo>
                  <a:cubicBezTo>
                    <a:pt x="8585315" y="5396349"/>
                    <a:pt x="8646456" y="5361840"/>
                    <a:pt x="8702677" y="5325942"/>
                  </a:cubicBezTo>
                  <a:cubicBezTo>
                    <a:pt x="8716795" y="5316931"/>
                    <a:pt x="8730365" y="5308017"/>
                    <a:pt x="8743986" y="5298717"/>
                  </a:cubicBezTo>
                  <a:cubicBezTo>
                    <a:pt x="8750747" y="5294069"/>
                    <a:pt x="8757606" y="5289420"/>
                    <a:pt x="8764167" y="5284723"/>
                  </a:cubicBezTo>
                  <a:cubicBezTo>
                    <a:pt x="8770778" y="5280074"/>
                    <a:pt x="8777440" y="5275377"/>
                    <a:pt x="8783704" y="5270679"/>
                  </a:cubicBezTo>
                  <a:cubicBezTo>
                    <a:pt x="8809155" y="5251987"/>
                    <a:pt x="8833611" y="5232577"/>
                    <a:pt x="8856776" y="5212399"/>
                  </a:cubicBezTo>
                  <a:cubicBezTo>
                    <a:pt x="8903104" y="5172043"/>
                    <a:pt x="8944463" y="5128668"/>
                    <a:pt x="8979856" y="5082081"/>
                  </a:cubicBezTo>
                  <a:cubicBezTo>
                    <a:pt x="8988555" y="5070722"/>
                    <a:pt x="8997602" y="5057973"/>
                    <a:pt x="9006699" y="5044984"/>
                  </a:cubicBezTo>
                  <a:lnTo>
                    <a:pt x="9013509" y="5035254"/>
                  </a:lnTo>
                  <a:lnTo>
                    <a:pt x="9019773" y="5025812"/>
                  </a:lnTo>
                  <a:cubicBezTo>
                    <a:pt x="9023997" y="5019629"/>
                    <a:pt x="9028073" y="5013254"/>
                    <a:pt x="9032050" y="5006833"/>
                  </a:cubicBezTo>
                  <a:cubicBezTo>
                    <a:pt x="9048206" y="4981238"/>
                    <a:pt x="9063417" y="4954542"/>
                    <a:pt x="9077733" y="4926839"/>
                  </a:cubicBezTo>
                  <a:cubicBezTo>
                    <a:pt x="9106415" y="4871434"/>
                    <a:pt x="9131469" y="4812050"/>
                    <a:pt x="9154285" y="4750223"/>
                  </a:cubicBezTo>
                  <a:cubicBezTo>
                    <a:pt x="9176904" y="4688586"/>
                    <a:pt x="9196537" y="4625032"/>
                    <a:pt x="9213936" y="4559945"/>
                  </a:cubicBezTo>
                  <a:cubicBezTo>
                    <a:pt x="9222635" y="4527402"/>
                    <a:pt x="9230887" y="4494523"/>
                    <a:pt x="9238592" y="4461357"/>
                  </a:cubicBezTo>
                  <a:cubicBezTo>
                    <a:pt x="9242419" y="4444773"/>
                    <a:pt x="9246147" y="4428094"/>
                    <a:pt x="9249776" y="4411319"/>
                  </a:cubicBezTo>
                  <a:lnTo>
                    <a:pt x="9255046" y="4386299"/>
                  </a:lnTo>
                  <a:lnTo>
                    <a:pt x="9259718" y="4363342"/>
                  </a:lnTo>
                  <a:lnTo>
                    <a:pt x="9269959" y="4309566"/>
                  </a:lnTo>
                  <a:lnTo>
                    <a:pt x="9274233" y="4286176"/>
                  </a:lnTo>
                  <a:lnTo>
                    <a:pt x="9276022" y="4275489"/>
                  </a:lnTo>
                  <a:lnTo>
                    <a:pt x="9277861" y="4263506"/>
                  </a:lnTo>
                  <a:lnTo>
                    <a:pt x="9286014" y="4211696"/>
                  </a:lnTo>
                  <a:lnTo>
                    <a:pt x="9290092" y="4185767"/>
                  </a:lnTo>
                  <a:lnTo>
                    <a:pt x="9292128" y="4172826"/>
                  </a:lnTo>
                  <a:cubicBezTo>
                    <a:pt x="9292774" y="4168464"/>
                    <a:pt x="9293173" y="4164055"/>
                    <a:pt x="9293720" y="4159693"/>
                  </a:cubicBezTo>
                  <a:lnTo>
                    <a:pt x="9305650" y="4057941"/>
                  </a:lnTo>
                  <a:cubicBezTo>
                    <a:pt x="9306991" y="4045048"/>
                    <a:pt x="9308085" y="4029328"/>
                    <a:pt x="9309378" y="4010779"/>
                  </a:cubicBezTo>
                  <a:lnTo>
                    <a:pt x="9313454" y="3956428"/>
                  </a:lnTo>
                  <a:cubicBezTo>
                    <a:pt x="9318326" y="3889806"/>
                    <a:pt x="9320611" y="3821796"/>
                    <a:pt x="9320811" y="3753546"/>
                  </a:cubicBezTo>
                  <a:cubicBezTo>
                    <a:pt x="9320910" y="3719373"/>
                    <a:pt x="9320513" y="3685056"/>
                    <a:pt x="9319617" y="3650643"/>
                  </a:cubicBezTo>
                  <a:lnTo>
                    <a:pt x="9318176" y="3600030"/>
                  </a:lnTo>
                  <a:lnTo>
                    <a:pt x="9317778" y="3588096"/>
                  </a:lnTo>
                  <a:lnTo>
                    <a:pt x="9316983" y="3575107"/>
                  </a:lnTo>
                  <a:lnTo>
                    <a:pt x="9315443" y="3549130"/>
                  </a:lnTo>
                  <a:lnTo>
                    <a:pt x="9312311" y="3497176"/>
                  </a:lnTo>
                  <a:cubicBezTo>
                    <a:pt x="9311118" y="3479825"/>
                    <a:pt x="9309129" y="3462427"/>
                    <a:pt x="9307587" y="3445029"/>
                  </a:cubicBezTo>
                  <a:lnTo>
                    <a:pt x="9302618" y="3392835"/>
                  </a:lnTo>
                  <a:lnTo>
                    <a:pt x="9301574" y="3381476"/>
                  </a:lnTo>
                  <a:lnTo>
                    <a:pt x="9300430" y="3370740"/>
                  </a:lnTo>
                  <a:lnTo>
                    <a:pt x="9297547" y="3346966"/>
                  </a:lnTo>
                  <a:lnTo>
                    <a:pt x="9294017" y="3320030"/>
                  </a:lnTo>
                  <a:lnTo>
                    <a:pt x="9290439" y="3290410"/>
                  </a:lnTo>
                  <a:cubicBezTo>
                    <a:pt x="9288849" y="3275745"/>
                    <a:pt x="9286761" y="3260934"/>
                    <a:pt x="9284275" y="3244544"/>
                  </a:cubicBezTo>
                  <a:lnTo>
                    <a:pt x="9275974" y="3193116"/>
                  </a:lnTo>
                  <a:cubicBezTo>
                    <a:pt x="9273189" y="3176197"/>
                    <a:pt x="9270256" y="3159230"/>
                    <a:pt x="9267224" y="3142264"/>
                  </a:cubicBezTo>
                  <a:cubicBezTo>
                    <a:pt x="9255146" y="3074493"/>
                    <a:pt x="9240929" y="3007057"/>
                    <a:pt x="9225320" y="2939909"/>
                  </a:cubicBezTo>
                  <a:cubicBezTo>
                    <a:pt x="9217465" y="2906311"/>
                    <a:pt x="9209214" y="2872809"/>
                    <a:pt x="9200466" y="2839449"/>
                  </a:cubicBezTo>
                  <a:lnTo>
                    <a:pt x="9193953" y="2814958"/>
                  </a:lnTo>
                  <a:lnTo>
                    <a:pt x="9186993" y="2790276"/>
                  </a:lnTo>
                  <a:cubicBezTo>
                    <a:pt x="9182471" y="2773836"/>
                    <a:pt x="9177599" y="2757252"/>
                    <a:pt x="9172628" y="2740621"/>
                  </a:cubicBezTo>
                  <a:cubicBezTo>
                    <a:pt x="9133110" y="2607859"/>
                    <a:pt x="9087527" y="2476533"/>
                    <a:pt x="9035082" y="2347463"/>
                  </a:cubicBezTo>
                  <a:cubicBezTo>
                    <a:pt x="9008836" y="2282951"/>
                    <a:pt x="8981298" y="2218870"/>
                    <a:pt x="8952118" y="2155413"/>
                  </a:cubicBezTo>
                  <a:lnTo>
                    <a:pt x="8929948" y="2107915"/>
                  </a:lnTo>
                  <a:lnTo>
                    <a:pt x="8907429" y="2060753"/>
                  </a:lnTo>
                  <a:cubicBezTo>
                    <a:pt x="8892170" y="2029408"/>
                    <a:pt x="8876411" y="1997726"/>
                    <a:pt x="8860404" y="1966478"/>
                  </a:cubicBezTo>
                  <a:cubicBezTo>
                    <a:pt x="8828243" y="1903931"/>
                    <a:pt x="8795336" y="1841670"/>
                    <a:pt x="8760788" y="1780274"/>
                  </a:cubicBezTo>
                  <a:lnTo>
                    <a:pt x="8734740" y="1734311"/>
                  </a:lnTo>
                  <a:lnTo>
                    <a:pt x="8708046" y="1687963"/>
                  </a:lnTo>
                  <a:cubicBezTo>
                    <a:pt x="8690300" y="1657337"/>
                    <a:pt x="8672455" y="1627334"/>
                    <a:pt x="8654062" y="1597234"/>
                  </a:cubicBezTo>
                  <a:cubicBezTo>
                    <a:pt x="8617575" y="1536988"/>
                    <a:pt x="8579398" y="1477365"/>
                    <a:pt x="8540278" y="1418077"/>
                  </a:cubicBezTo>
                  <a:lnTo>
                    <a:pt x="8510701" y="1373695"/>
                  </a:lnTo>
                  <a:lnTo>
                    <a:pt x="8480676" y="1329457"/>
                  </a:lnTo>
                  <a:cubicBezTo>
                    <a:pt x="8460643" y="1300269"/>
                    <a:pt x="8440411" y="1271224"/>
                    <a:pt x="8419782" y="1242275"/>
                  </a:cubicBezTo>
                  <a:cubicBezTo>
                    <a:pt x="8378476" y="1184425"/>
                    <a:pt x="8335923" y="1127006"/>
                    <a:pt x="8292478" y="1069875"/>
                  </a:cubicBezTo>
                  <a:lnTo>
                    <a:pt x="8259620" y="1027123"/>
                  </a:lnTo>
                  <a:lnTo>
                    <a:pt x="8243416" y="1006130"/>
                  </a:lnTo>
                  <a:lnTo>
                    <a:pt x="8227110" y="985473"/>
                  </a:lnTo>
                  <a:cubicBezTo>
                    <a:pt x="8204890" y="957483"/>
                    <a:pt x="8182422" y="929684"/>
                    <a:pt x="8159604" y="902029"/>
                  </a:cubicBezTo>
                  <a:cubicBezTo>
                    <a:pt x="8114170" y="846671"/>
                    <a:pt x="8067494" y="792177"/>
                    <a:pt x="8020022" y="738209"/>
                  </a:cubicBezTo>
                  <a:lnTo>
                    <a:pt x="7984182" y="697901"/>
                  </a:lnTo>
                  <a:lnTo>
                    <a:pt x="7948043" y="657976"/>
                  </a:lnTo>
                  <a:cubicBezTo>
                    <a:pt x="7923636" y="631328"/>
                    <a:pt x="7899079" y="604823"/>
                    <a:pt x="7874324" y="578607"/>
                  </a:cubicBezTo>
                  <a:cubicBezTo>
                    <a:pt x="7824714" y="526221"/>
                    <a:pt x="7774608" y="474458"/>
                    <a:pt x="7723308" y="424085"/>
                  </a:cubicBezTo>
                  <a:cubicBezTo>
                    <a:pt x="7672157" y="373808"/>
                    <a:pt x="7619168" y="324153"/>
                    <a:pt x="7565532" y="275602"/>
                  </a:cubicBezTo>
                  <a:close/>
                  <a:moveTo>
                    <a:pt x="1832515" y="0"/>
                  </a:moveTo>
                  <a:lnTo>
                    <a:pt x="2158449" y="0"/>
                  </a:lnTo>
                  <a:lnTo>
                    <a:pt x="2108797" y="37845"/>
                  </a:lnTo>
                  <a:cubicBezTo>
                    <a:pt x="2052253" y="83168"/>
                    <a:pt x="1996914" y="129778"/>
                    <a:pt x="1942830" y="177587"/>
                  </a:cubicBezTo>
                  <a:cubicBezTo>
                    <a:pt x="1834563" y="273109"/>
                    <a:pt x="1731317" y="373472"/>
                    <a:pt x="1633191" y="477909"/>
                  </a:cubicBezTo>
                  <a:cubicBezTo>
                    <a:pt x="1240290" y="896038"/>
                    <a:pt x="927123" y="1375900"/>
                    <a:pt x="702686" y="1889935"/>
                  </a:cubicBezTo>
                  <a:cubicBezTo>
                    <a:pt x="646565" y="2018192"/>
                    <a:pt x="596210" y="2149182"/>
                    <a:pt x="551769" y="2281416"/>
                  </a:cubicBezTo>
                  <a:cubicBezTo>
                    <a:pt x="507429" y="2413700"/>
                    <a:pt x="469451" y="2547613"/>
                    <a:pt x="438383" y="2682772"/>
                  </a:cubicBezTo>
                  <a:cubicBezTo>
                    <a:pt x="423122" y="2750111"/>
                    <a:pt x="409203" y="2818553"/>
                    <a:pt x="397124" y="2887044"/>
                  </a:cubicBezTo>
                  <a:cubicBezTo>
                    <a:pt x="385144" y="2955581"/>
                    <a:pt x="374357" y="3024359"/>
                    <a:pt x="365658" y="3093424"/>
                  </a:cubicBezTo>
                  <a:cubicBezTo>
                    <a:pt x="347813" y="3231506"/>
                    <a:pt x="336727" y="3370260"/>
                    <a:pt x="332105" y="3509828"/>
                  </a:cubicBezTo>
                  <a:cubicBezTo>
                    <a:pt x="322311" y="3788822"/>
                    <a:pt x="339660" y="4068628"/>
                    <a:pt x="383653" y="4346327"/>
                  </a:cubicBezTo>
                  <a:cubicBezTo>
                    <a:pt x="394539" y="4415489"/>
                    <a:pt x="407464" y="4484267"/>
                    <a:pt x="422327" y="4552900"/>
                  </a:cubicBezTo>
                  <a:cubicBezTo>
                    <a:pt x="437041" y="4621534"/>
                    <a:pt x="453693" y="4689881"/>
                    <a:pt x="472184" y="4757939"/>
                  </a:cubicBezTo>
                  <a:cubicBezTo>
                    <a:pt x="490677" y="4825949"/>
                    <a:pt x="511007" y="4893673"/>
                    <a:pt x="533078" y="4960916"/>
                  </a:cubicBezTo>
                  <a:cubicBezTo>
                    <a:pt x="555249" y="5028208"/>
                    <a:pt x="578662" y="5095022"/>
                    <a:pt x="604710" y="5160875"/>
                  </a:cubicBezTo>
                  <a:cubicBezTo>
                    <a:pt x="707358" y="5425298"/>
                    <a:pt x="838443" y="5680902"/>
                    <a:pt x="996766" y="5920640"/>
                  </a:cubicBezTo>
                  <a:cubicBezTo>
                    <a:pt x="1154790" y="6160571"/>
                    <a:pt x="1340404" y="6384350"/>
                    <a:pt x="1549183" y="6586417"/>
                  </a:cubicBezTo>
                  <a:cubicBezTo>
                    <a:pt x="1601365" y="6636982"/>
                    <a:pt x="1654970" y="6686208"/>
                    <a:pt x="1709890" y="6734063"/>
                  </a:cubicBezTo>
                  <a:lnTo>
                    <a:pt x="1859761" y="6858000"/>
                  </a:lnTo>
                  <a:lnTo>
                    <a:pt x="1671798" y="6858000"/>
                  </a:lnTo>
                  <a:lnTo>
                    <a:pt x="1628044" y="6822717"/>
                  </a:lnTo>
                  <a:cubicBezTo>
                    <a:pt x="1570828" y="6774460"/>
                    <a:pt x="1514710" y="6724955"/>
                    <a:pt x="1459756" y="6674223"/>
                  </a:cubicBezTo>
                  <a:cubicBezTo>
                    <a:pt x="1019931" y="6268363"/>
                    <a:pt x="658296" y="5781216"/>
                    <a:pt x="402543" y="5241588"/>
                  </a:cubicBezTo>
                  <a:cubicBezTo>
                    <a:pt x="370231" y="5174103"/>
                    <a:pt x="340306" y="5105661"/>
                    <a:pt x="311923" y="5036741"/>
                  </a:cubicBezTo>
                  <a:cubicBezTo>
                    <a:pt x="283539" y="4967771"/>
                    <a:pt x="256895" y="4897986"/>
                    <a:pt x="232140" y="4827483"/>
                  </a:cubicBezTo>
                  <a:cubicBezTo>
                    <a:pt x="207334" y="4756981"/>
                    <a:pt x="184368" y="4685758"/>
                    <a:pt x="163392" y="4613913"/>
                  </a:cubicBezTo>
                  <a:cubicBezTo>
                    <a:pt x="142514" y="4542020"/>
                    <a:pt x="123624" y="4469360"/>
                    <a:pt x="106823" y="4396365"/>
                  </a:cubicBezTo>
                  <a:cubicBezTo>
                    <a:pt x="73120" y="4250902"/>
                    <a:pt x="47371" y="4103281"/>
                    <a:pt x="29326" y="3954702"/>
                  </a:cubicBezTo>
                  <a:cubicBezTo>
                    <a:pt x="20478" y="3880365"/>
                    <a:pt x="13320" y="3805789"/>
                    <a:pt x="8647" y="3730971"/>
                  </a:cubicBezTo>
                  <a:cubicBezTo>
                    <a:pt x="6311" y="3693587"/>
                    <a:pt x="4322" y="3656106"/>
                    <a:pt x="2880" y="3618674"/>
                  </a:cubicBezTo>
                  <a:cubicBezTo>
                    <a:pt x="1539" y="3581146"/>
                    <a:pt x="694" y="3543809"/>
                    <a:pt x="296" y="3506425"/>
                  </a:cubicBezTo>
                  <a:cubicBezTo>
                    <a:pt x="-1543" y="3356649"/>
                    <a:pt x="5217" y="3206200"/>
                    <a:pt x="20030" y="3056711"/>
                  </a:cubicBezTo>
                  <a:cubicBezTo>
                    <a:pt x="27686" y="2981942"/>
                    <a:pt x="36931" y="2907317"/>
                    <a:pt x="48664" y="2832980"/>
                  </a:cubicBezTo>
                  <a:cubicBezTo>
                    <a:pt x="60395" y="2758642"/>
                    <a:pt x="73716" y="2684784"/>
                    <a:pt x="89922" y="2610639"/>
                  </a:cubicBezTo>
                  <a:cubicBezTo>
                    <a:pt x="121736" y="2462826"/>
                    <a:pt x="162645" y="2317220"/>
                    <a:pt x="211163" y="2174343"/>
                  </a:cubicBezTo>
                  <a:cubicBezTo>
                    <a:pt x="259778" y="2031468"/>
                    <a:pt x="315601" y="1891517"/>
                    <a:pt x="379129" y="1754393"/>
                  </a:cubicBezTo>
                  <a:cubicBezTo>
                    <a:pt x="505540" y="1480433"/>
                    <a:pt x="660930" y="1219318"/>
                    <a:pt x="841424" y="976270"/>
                  </a:cubicBezTo>
                  <a:cubicBezTo>
                    <a:pt x="931498" y="854627"/>
                    <a:pt x="1028182" y="737777"/>
                    <a:pt x="1130234" y="625768"/>
                  </a:cubicBezTo>
                  <a:cubicBezTo>
                    <a:pt x="1232486" y="513855"/>
                    <a:pt x="1340157" y="407117"/>
                    <a:pt x="1452897" y="305748"/>
                  </a:cubicBezTo>
                  <a:cubicBezTo>
                    <a:pt x="1565736" y="204380"/>
                    <a:pt x="1683596" y="108665"/>
                    <a:pt x="1805682" y="18752"/>
                  </a:cubicBezTo>
                  <a:close/>
                </a:path>
              </a:pathLst>
            </a:custGeom>
            <a:gradFill>
              <a:gsLst>
                <a:gs pos="2000">
                  <a:schemeClr val="bg1">
                    <a:alpha val="10000"/>
                  </a:schemeClr>
                </a:gs>
                <a:gs pos="16000">
                  <a:schemeClr val="accent6">
                    <a:alpha val="2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sp>
        <p:nvSpPr>
          <p:cNvPr id="6" name="TextBox 5">
            <a:extLst>
              <a:ext uri="{FF2B5EF4-FFF2-40B4-BE49-F238E27FC236}">
                <a16:creationId xmlns:a16="http://schemas.microsoft.com/office/drawing/2014/main" id="{41E5E8F1-A06E-2EB2-7E12-8293E30D3EE6}"/>
              </a:ext>
            </a:extLst>
          </p:cNvPr>
          <p:cNvSpPr txBox="1"/>
          <p:nvPr/>
        </p:nvSpPr>
        <p:spPr>
          <a:xfrm>
            <a:off x="3055954" y="2979336"/>
            <a:ext cx="6266466" cy="2430864"/>
          </a:xfrm>
          <a:prstGeom prst="rect">
            <a:avLst/>
          </a:prstGeom>
        </p:spPr>
        <p:txBody>
          <a:bodyPr vert="horz" lIns="91440" tIns="45720" rIns="91440" bIns="45720" rtlCol="0" anchor="t">
            <a:normAutofit fontScale="92500"/>
          </a:bodyPr>
          <a:lstStyle/>
          <a:p>
            <a:pPr>
              <a:lnSpc>
                <a:spcPct val="90000"/>
              </a:lnSpc>
              <a:spcAft>
                <a:spcPts val="600"/>
              </a:spcAft>
            </a:pPr>
            <a:r>
              <a:rPr lang="en-US" sz="9600" dirty="0">
                <a:solidFill>
                  <a:schemeClr val="accent2"/>
                </a:solidFill>
                <a:latin typeface="Segoe Print" panose="02000800000000000000" pitchFamily="2" charset="0"/>
              </a:rPr>
              <a:t>Thank you </a:t>
            </a:r>
          </a:p>
        </p:txBody>
      </p:sp>
      <p:sp>
        <p:nvSpPr>
          <p:cNvPr id="4" name="Date Placeholder 3">
            <a:extLst>
              <a:ext uri="{FF2B5EF4-FFF2-40B4-BE49-F238E27FC236}">
                <a16:creationId xmlns:a16="http://schemas.microsoft.com/office/drawing/2014/main" id="{A64D189C-F6DD-A3E4-808A-9B95C96185D3}"/>
              </a:ext>
            </a:extLst>
          </p:cNvPr>
          <p:cNvSpPr>
            <a:spLocks noGrp="1"/>
          </p:cNvSpPr>
          <p:nvPr>
            <p:ph type="dt" sz="half" idx="10"/>
          </p:nvPr>
        </p:nvSpPr>
        <p:spPr>
          <a:xfrm>
            <a:off x="804672" y="6356350"/>
            <a:ext cx="2743200" cy="365125"/>
          </a:xfrm>
        </p:spPr>
        <p:txBody>
          <a:bodyPr vert="horz" lIns="91440" tIns="45720" rIns="91440" bIns="45720" rtlCol="0" anchor="ctr">
            <a:normAutofit/>
          </a:bodyPr>
          <a:lstStyle/>
          <a:p>
            <a:pPr>
              <a:spcAft>
                <a:spcPts val="600"/>
              </a:spcAft>
            </a:pPr>
            <a:fld id="{3E200D22-A913-914D-B06C-E294256DAC47}" type="datetime1">
              <a:rPr lang="en-US" smtClean="0">
                <a:solidFill>
                  <a:schemeClr val="tx1">
                    <a:tint val="75000"/>
                  </a:schemeClr>
                </a:solidFill>
              </a:rPr>
              <a:pPr>
                <a:spcAft>
                  <a:spcPts val="600"/>
                </a:spcAft>
              </a:pPr>
              <a:t>4/20/2025</a:t>
            </a:fld>
            <a:endParaRPr lang="en-US">
              <a:solidFill>
                <a:schemeClr val="tx1">
                  <a:tint val="75000"/>
                </a:schemeClr>
              </a:solidFill>
            </a:endParaRPr>
          </a:p>
        </p:txBody>
      </p:sp>
      <p:sp>
        <p:nvSpPr>
          <p:cNvPr id="5" name="Slide Number Placeholder 4">
            <a:extLst>
              <a:ext uri="{FF2B5EF4-FFF2-40B4-BE49-F238E27FC236}">
                <a16:creationId xmlns:a16="http://schemas.microsoft.com/office/drawing/2014/main" id="{5128E987-BDD7-6883-2F5F-F8217E2B4359}"/>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a:spcAft>
                <a:spcPts val="600"/>
              </a:spcAft>
            </a:pPr>
            <a:fld id="{84D618AA-8DAA-FF4E-B18D-27A1BA1C0151}" type="slidenum">
              <a:rPr lang="en-US" smtClean="0">
                <a:solidFill>
                  <a:schemeClr val="tx1">
                    <a:tint val="75000"/>
                  </a:schemeClr>
                </a:solidFill>
              </a:rPr>
              <a:pPr>
                <a:spcAft>
                  <a:spcPts val="600"/>
                </a:spcAft>
              </a:pPr>
              <a:t>14</a:t>
            </a:fld>
            <a:endParaRPr lang="en-US">
              <a:solidFill>
                <a:schemeClr val="tx1">
                  <a:tint val="75000"/>
                </a:schemeClr>
              </a:solidFill>
            </a:endParaRPr>
          </a:p>
        </p:txBody>
      </p:sp>
    </p:spTree>
    <p:extLst>
      <p:ext uri="{BB962C8B-B14F-4D97-AF65-F5344CB8AC3E}">
        <p14:creationId xmlns:p14="http://schemas.microsoft.com/office/powerpoint/2010/main" val="3481950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97F10-DA1D-9DA6-495E-7C2901A5FC1B}"/>
              </a:ext>
            </a:extLst>
          </p:cNvPr>
          <p:cNvSpPr>
            <a:spLocks noGrp="1"/>
          </p:cNvSpPr>
          <p:nvPr>
            <p:ph type="title"/>
          </p:nvPr>
        </p:nvSpPr>
        <p:spPr>
          <a:xfrm>
            <a:off x="1027771" y="136525"/>
            <a:ext cx="10515600" cy="605031"/>
          </a:xfrm>
        </p:spPr>
        <p:txBody>
          <a:bodyPr>
            <a:normAutofit fontScale="90000"/>
          </a:bodyPr>
          <a:lstStyle/>
          <a:p>
            <a:r>
              <a:rPr lang="en-US" dirty="0">
                <a:solidFill>
                  <a:srgbClr val="C00000"/>
                </a:solidFill>
              </a:rPr>
              <a:t>Content </a:t>
            </a:r>
          </a:p>
        </p:txBody>
      </p:sp>
      <p:sp>
        <p:nvSpPr>
          <p:cNvPr id="3" name="Content Placeholder 2">
            <a:extLst>
              <a:ext uri="{FF2B5EF4-FFF2-40B4-BE49-F238E27FC236}">
                <a16:creationId xmlns:a16="http://schemas.microsoft.com/office/drawing/2014/main" id="{1CF1DB69-3B74-8698-B4B3-1DAD890533BD}"/>
              </a:ext>
            </a:extLst>
          </p:cNvPr>
          <p:cNvSpPr>
            <a:spLocks noGrp="1"/>
          </p:cNvSpPr>
          <p:nvPr>
            <p:ph idx="1"/>
          </p:nvPr>
        </p:nvSpPr>
        <p:spPr>
          <a:xfrm>
            <a:off x="1027771" y="1145400"/>
            <a:ext cx="10515600" cy="4965468"/>
          </a:xfrm>
        </p:spPr>
        <p:txBody>
          <a:bodyPr/>
          <a:lstStyle/>
          <a:p>
            <a:r>
              <a:rPr lang="en-US" sz="2800" dirty="0">
                <a:latin typeface="Times New Roman" panose="02020603050405020304" pitchFamily="18" charset="0"/>
                <a:cs typeface="Times New Roman" panose="02020603050405020304" pitchFamily="18" charset="0"/>
              </a:rPr>
              <a:t>Problem Statement</a:t>
            </a:r>
          </a:p>
          <a:p>
            <a:r>
              <a:rPr lang="en-US" sz="2800" dirty="0">
                <a:latin typeface="Times New Roman" panose="02020603050405020304" pitchFamily="18" charset="0"/>
                <a:cs typeface="Times New Roman" panose="02020603050405020304" pitchFamily="18" charset="0"/>
              </a:rPr>
              <a:t>Literature Review</a:t>
            </a:r>
          </a:p>
          <a:p>
            <a:r>
              <a:rPr lang="en-US" sz="2800" dirty="0">
                <a:latin typeface="Times New Roman" panose="02020603050405020304" pitchFamily="18" charset="0"/>
                <a:cs typeface="Times New Roman" panose="02020603050405020304" pitchFamily="18" charset="0"/>
              </a:rPr>
              <a:t>Research Methodology</a:t>
            </a:r>
          </a:p>
          <a:p>
            <a:r>
              <a:rPr lang="en-US" sz="2800" dirty="0">
                <a:latin typeface="Times New Roman" panose="02020603050405020304" pitchFamily="18" charset="0"/>
                <a:cs typeface="Times New Roman" panose="02020603050405020304" pitchFamily="18" charset="0"/>
              </a:rPr>
              <a:t>Expected Outcome</a:t>
            </a:r>
          </a:p>
          <a:p>
            <a:r>
              <a:rPr lang="en-US" sz="2800" dirty="0">
                <a:latin typeface="Times New Roman" panose="02020603050405020304" pitchFamily="18" charset="0"/>
                <a:cs typeface="Times New Roman" panose="02020603050405020304" pitchFamily="18" charset="0"/>
              </a:rPr>
              <a:t>Discussions</a:t>
            </a:r>
          </a:p>
          <a:p>
            <a:r>
              <a:rPr lang="en-US" sz="2800" dirty="0">
                <a:latin typeface="Times New Roman" panose="02020603050405020304" pitchFamily="18" charset="0"/>
                <a:cs typeface="Times New Roman" panose="02020603050405020304" pitchFamily="18" charset="0"/>
              </a:rPr>
              <a:t>Scope of Project</a:t>
            </a:r>
          </a:p>
          <a:p>
            <a:r>
              <a:rPr lang="en-US" sz="2800" dirty="0">
                <a:latin typeface="Times New Roman" panose="02020603050405020304" pitchFamily="18" charset="0"/>
                <a:cs typeface="Times New Roman" panose="02020603050405020304" pitchFamily="18" charset="0"/>
              </a:rPr>
              <a:t>Progress So far</a:t>
            </a:r>
            <a:endParaRPr lang="en-US" dirty="0"/>
          </a:p>
        </p:txBody>
      </p:sp>
      <p:sp>
        <p:nvSpPr>
          <p:cNvPr id="4" name="Date Placeholder 3">
            <a:extLst>
              <a:ext uri="{FF2B5EF4-FFF2-40B4-BE49-F238E27FC236}">
                <a16:creationId xmlns:a16="http://schemas.microsoft.com/office/drawing/2014/main" id="{B64491FD-50F9-C789-8247-9895F657EABA}"/>
              </a:ext>
            </a:extLst>
          </p:cNvPr>
          <p:cNvSpPr>
            <a:spLocks noGrp="1"/>
          </p:cNvSpPr>
          <p:nvPr>
            <p:ph type="dt" sz="half" idx="10"/>
          </p:nvPr>
        </p:nvSpPr>
        <p:spPr/>
        <p:txBody>
          <a:bodyPr/>
          <a:lstStyle/>
          <a:p>
            <a:fld id="{79BCDBF4-CB4E-6B41-840E-413D0B679B2D}" type="datetime1">
              <a:rPr lang="en-IN" smtClean="0"/>
              <a:t>20-04-2025</a:t>
            </a:fld>
            <a:endParaRPr lang="en-US"/>
          </a:p>
        </p:txBody>
      </p:sp>
      <p:sp>
        <p:nvSpPr>
          <p:cNvPr id="5" name="Slide Number Placeholder 4">
            <a:extLst>
              <a:ext uri="{FF2B5EF4-FFF2-40B4-BE49-F238E27FC236}">
                <a16:creationId xmlns:a16="http://schemas.microsoft.com/office/drawing/2014/main" id="{54B85A92-5543-6804-6E42-15BD57CEB565}"/>
              </a:ext>
            </a:extLst>
          </p:cNvPr>
          <p:cNvSpPr>
            <a:spLocks noGrp="1"/>
          </p:cNvSpPr>
          <p:nvPr>
            <p:ph type="sldNum" sz="quarter" idx="12"/>
          </p:nvPr>
        </p:nvSpPr>
        <p:spPr/>
        <p:txBody>
          <a:bodyPr/>
          <a:lstStyle/>
          <a:p>
            <a:fld id="{84D618AA-8DAA-FF4E-B18D-27A1BA1C0151}" type="slidenum">
              <a:rPr lang="en-US" smtClean="0"/>
              <a:t>2</a:t>
            </a:fld>
            <a:endParaRPr lang="en-US"/>
          </a:p>
        </p:txBody>
      </p:sp>
    </p:spTree>
    <p:extLst>
      <p:ext uri="{BB962C8B-B14F-4D97-AF65-F5344CB8AC3E}">
        <p14:creationId xmlns:p14="http://schemas.microsoft.com/office/powerpoint/2010/main" val="21739404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1CCDA-0266-6F06-BE4A-A6B3EF52E2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A8F743-A580-7BB7-A538-F015A25D64F5}"/>
              </a:ext>
            </a:extLst>
          </p:cNvPr>
          <p:cNvSpPr>
            <a:spLocks noGrp="1"/>
          </p:cNvSpPr>
          <p:nvPr>
            <p:ph type="title"/>
          </p:nvPr>
        </p:nvSpPr>
        <p:spPr>
          <a:xfrm>
            <a:off x="1061224" y="136525"/>
            <a:ext cx="10515600" cy="716543"/>
          </a:xfrm>
        </p:spPr>
        <p:txBody>
          <a:bodyPr/>
          <a:lstStyle/>
          <a:p>
            <a:r>
              <a:rPr lang="en-US" dirty="0">
                <a:solidFill>
                  <a:srgbClr val="C00000"/>
                </a:solidFill>
              </a:rPr>
              <a:t>Research Objective</a:t>
            </a:r>
          </a:p>
        </p:txBody>
      </p:sp>
      <p:sp>
        <p:nvSpPr>
          <p:cNvPr id="4" name="Date Placeholder 3">
            <a:extLst>
              <a:ext uri="{FF2B5EF4-FFF2-40B4-BE49-F238E27FC236}">
                <a16:creationId xmlns:a16="http://schemas.microsoft.com/office/drawing/2014/main" id="{C6EBB1C5-F43A-362C-79F2-54C9C41303CD}"/>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325DB6CF-A133-013C-F5CC-715679633BCD}"/>
              </a:ext>
            </a:extLst>
          </p:cNvPr>
          <p:cNvSpPr>
            <a:spLocks noGrp="1"/>
          </p:cNvSpPr>
          <p:nvPr>
            <p:ph type="sldNum" sz="quarter" idx="12"/>
          </p:nvPr>
        </p:nvSpPr>
        <p:spPr/>
        <p:txBody>
          <a:bodyPr/>
          <a:lstStyle/>
          <a:p>
            <a:fld id="{84D618AA-8DAA-FF4E-B18D-27A1BA1C0151}" type="slidenum">
              <a:rPr lang="en-US" smtClean="0"/>
              <a:t>3</a:t>
            </a:fld>
            <a:endParaRPr lang="en-US"/>
          </a:p>
        </p:txBody>
      </p:sp>
      <p:sp>
        <p:nvSpPr>
          <p:cNvPr id="7" name="Rectangle 2">
            <a:extLst>
              <a:ext uri="{FF2B5EF4-FFF2-40B4-BE49-F238E27FC236}">
                <a16:creationId xmlns:a16="http://schemas.microsoft.com/office/drawing/2014/main" id="{F589A50A-4E89-8B44-0A5D-DB406D02AFD9}"/>
              </a:ext>
            </a:extLst>
          </p:cNvPr>
          <p:cNvSpPr>
            <a:spLocks noGrp="1" noChangeArrowheads="1"/>
          </p:cNvSpPr>
          <p:nvPr>
            <p:ph idx="1"/>
          </p:nvPr>
        </p:nvSpPr>
        <p:spPr bwMode="auto">
          <a:xfrm>
            <a:off x="544285" y="1168602"/>
            <a:ext cx="11310258" cy="50167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Comprehensive Stock Prediction System</a:t>
            </a:r>
            <a:r>
              <a:rPr kumimoji="0" lang="en-US" altLang="en-US" sz="2000" b="0" i="0" u="none" strike="noStrike" cap="none" normalizeH="0" baseline="0" dirty="0">
                <a:ln>
                  <a:noFill/>
                </a:ln>
                <a:solidFill>
                  <a:schemeClr val="tx1"/>
                </a:solidFill>
                <a:effectLst/>
                <a:latin typeface="Arial" panose="020B0604020202020204" pitchFamily="34" charset="0"/>
              </a:rPr>
              <a:t> – Develop a vast and robust system for stock price forecasting and market insights.</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Advanced ML Implementation</a:t>
            </a:r>
            <a:r>
              <a:rPr kumimoji="0" lang="en-US" altLang="en-US" sz="2000" b="0" i="0" u="none" strike="noStrike" cap="none" normalizeH="0" baseline="0" dirty="0">
                <a:ln>
                  <a:noFill/>
                </a:ln>
                <a:solidFill>
                  <a:schemeClr val="tx1"/>
                </a:solidFill>
                <a:effectLst/>
                <a:latin typeface="Arial" panose="020B0604020202020204" pitchFamily="34" charset="0"/>
              </a:rPr>
              <a:t> – Utilize LSTM, SVM, and Random Forest models to enhance predictive accuracy.</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Automated Workflow Management</a:t>
            </a:r>
            <a:r>
              <a:rPr kumimoji="0" lang="en-US" altLang="en-US" sz="2000" b="0" i="0" u="none" strike="noStrike" cap="none" normalizeH="0" baseline="0" dirty="0">
                <a:ln>
                  <a:noFill/>
                </a:ln>
                <a:solidFill>
                  <a:schemeClr val="tx1"/>
                </a:solidFill>
                <a:effectLst/>
                <a:latin typeface="Arial" panose="020B0604020202020204" pitchFamily="34" charset="0"/>
              </a:rPr>
              <a:t> – Integrate GitHub Actions for seamless data processing, model training, and deployment.</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Realtime Insights &amp; Alerts</a:t>
            </a:r>
            <a:r>
              <a:rPr kumimoji="0" lang="en-US" altLang="en-US" sz="2000" b="0" i="0" u="none" strike="noStrike" cap="none" normalizeH="0" baseline="0" dirty="0">
                <a:ln>
                  <a:noFill/>
                </a:ln>
                <a:solidFill>
                  <a:schemeClr val="tx1"/>
                </a:solidFill>
                <a:effectLst/>
                <a:latin typeface="Arial" panose="020B0604020202020204" pitchFamily="34" charset="0"/>
              </a:rPr>
              <a:t> – Implement Power BI dashboards, AI-driven chatbots, and real-time mailing for automated stock analysis.</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GitHub Actions Setup</a:t>
            </a:r>
            <a:r>
              <a:rPr kumimoji="0" lang="en-US" altLang="en-US" sz="2000" b="0" i="0" u="none" strike="noStrike" cap="none" normalizeH="0" baseline="0" dirty="0">
                <a:ln>
                  <a:noFill/>
                </a:ln>
                <a:solidFill>
                  <a:schemeClr val="tx1"/>
                </a:solidFill>
                <a:effectLst/>
                <a:latin typeface="Arial" panose="020B0604020202020204" pitchFamily="34" charset="0"/>
              </a:rPr>
              <a:t> – Automated workflows for continuous integration and deployment.</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Real-Time Stock Prediction</a:t>
            </a:r>
            <a:r>
              <a:rPr kumimoji="0" lang="en-US" altLang="en-US" sz="2000" b="0" i="0" u="none" strike="noStrike" cap="none" normalizeH="0" baseline="0" dirty="0">
                <a:ln>
                  <a:noFill/>
                </a:ln>
                <a:solidFill>
                  <a:schemeClr val="tx1"/>
                </a:solidFill>
                <a:effectLst/>
                <a:latin typeface="Arial" panose="020B0604020202020204" pitchFamily="34" charset="0"/>
              </a:rPr>
              <a:t> – Utilized the </a:t>
            </a:r>
            <a:r>
              <a:rPr kumimoji="0" lang="en-US" altLang="en-US" sz="2000" b="0" i="0" u="none" strike="noStrike" cap="none" normalizeH="0" baseline="0" dirty="0" err="1">
                <a:ln>
                  <a:noFill/>
                </a:ln>
                <a:solidFill>
                  <a:schemeClr val="tx1"/>
                </a:solidFill>
                <a:effectLst/>
                <a:latin typeface="Arial Unicode MS"/>
              </a:rPr>
              <a:t>yfinance</a:t>
            </a:r>
            <a:r>
              <a:rPr kumimoji="0" lang="en-US" altLang="en-US" sz="2000" b="0" i="0" u="none" strike="noStrike" cap="none" normalizeH="0" baseline="0" dirty="0">
                <a:ln>
                  <a:noFill/>
                </a:ln>
                <a:solidFill>
                  <a:schemeClr val="tx1"/>
                </a:solidFill>
                <a:effectLst/>
              </a:rPr>
              <a:t> library and LSTM models for live stock price forecasting.</a:t>
            </a:r>
            <a:endParaRPr kumimoji="0" lang="en-US" altLang="en-US" sz="2000" b="0" i="0" u="none" strike="noStrike" cap="none" normalizeH="0" baseline="0" dirty="0">
              <a:ln>
                <a:noFill/>
              </a:ln>
              <a:solidFill>
                <a:schemeClr val="tx1"/>
              </a:solidFill>
              <a:effectLst/>
              <a:latin typeface="Arial" panose="020B0604020202020204" pitchFamily="34" charset="0"/>
            </a:endParaRP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GitHub Issues &amp; PRs</a:t>
            </a:r>
            <a:r>
              <a:rPr kumimoji="0" lang="en-US" altLang="en-US" sz="2000" b="0" i="0" u="none" strike="noStrike" cap="none" normalizeH="0" baseline="0" dirty="0">
                <a:ln>
                  <a:noFill/>
                </a:ln>
                <a:solidFill>
                  <a:schemeClr val="tx1"/>
                </a:solidFill>
                <a:effectLst/>
                <a:latin typeface="Arial" panose="020B0604020202020204" pitchFamily="34" charset="0"/>
              </a:rPr>
              <a:t> – Managed project tasks and code review using GitHub Issues and Pull Requests.</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Security Policy</a:t>
            </a:r>
            <a:r>
              <a:rPr kumimoji="0" lang="en-US" altLang="en-US" sz="2000" b="0" i="0" u="none" strike="noStrike" cap="none" normalizeH="0" baseline="0" dirty="0">
                <a:ln>
                  <a:noFill/>
                </a:ln>
                <a:solidFill>
                  <a:schemeClr val="tx1"/>
                </a:solidFill>
                <a:effectLst/>
                <a:latin typeface="Arial" panose="020B0604020202020204" pitchFamily="34" charset="0"/>
              </a:rPr>
              <a:t> – Configured GitHub security policies, including </a:t>
            </a:r>
            <a:r>
              <a:rPr kumimoji="0" lang="en-US" altLang="en-US" sz="2000" b="0" i="0" u="none" strike="noStrike" cap="none" normalizeH="0" baseline="0" dirty="0" err="1">
                <a:ln>
                  <a:noFill/>
                </a:ln>
                <a:solidFill>
                  <a:schemeClr val="tx1"/>
                </a:solidFill>
                <a:effectLst/>
                <a:latin typeface="Arial" panose="020B0604020202020204" pitchFamily="34" charset="0"/>
              </a:rPr>
              <a:t>Dependabot</a:t>
            </a:r>
            <a:r>
              <a:rPr kumimoji="0" lang="en-US" altLang="en-US" sz="2000" b="0" i="0" u="none" strike="noStrike" cap="none" normalizeH="0" baseline="0" dirty="0">
                <a:ln>
                  <a:noFill/>
                </a:ln>
                <a:solidFill>
                  <a:schemeClr val="tx1"/>
                </a:solidFill>
                <a:effectLst/>
                <a:latin typeface="Arial" panose="020B0604020202020204" pitchFamily="34" charset="0"/>
              </a:rPr>
              <a:t> for automated dependency updates.</a:t>
            </a:r>
          </a:p>
          <a:p>
            <a:pPr algn="just" eaLnBrk="0" fontAlgn="base" hangingPunct="0">
              <a:lnSpc>
                <a:spcPct val="100000"/>
              </a:lnSpc>
              <a:spcBef>
                <a:spcPct val="0"/>
              </a:spcBef>
              <a:spcAft>
                <a:spcPct val="0"/>
              </a:spcAft>
            </a:pPr>
            <a:r>
              <a:rPr kumimoji="0" lang="en-US" altLang="en-US" sz="2000" b="1" i="0" u="none" strike="noStrike" cap="none" normalizeH="0" baseline="0" dirty="0">
                <a:ln>
                  <a:noFill/>
                </a:ln>
                <a:solidFill>
                  <a:schemeClr val="tx1"/>
                </a:solidFill>
                <a:effectLst/>
                <a:latin typeface="Arial" panose="020B0604020202020204" pitchFamily="34" charset="0"/>
              </a:rPr>
              <a:t>Code Review Automation</a:t>
            </a:r>
            <a:r>
              <a:rPr kumimoji="0" lang="en-US" altLang="en-US" sz="2000" b="0" i="0" u="none" strike="noStrike" cap="none" normalizeH="0" baseline="0" dirty="0">
                <a:ln>
                  <a:noFill/>
                </a:ln>
                <a:solidFill>
                  <a:schemeClr val="tx1"/>
                </a:solidFill>
                <a:effectLst/>
                <a:latin typeface="Arial" panose="020B0604020202020204" pitchFamily="34" charset="0"/>
              </a:rPr>
              <a:t> – Set up automated code review process in GitHub to ensure quality.</a:t>
            </a:r>
          </a:p>
        </p:txBody>
      </p:sp>
    </p:spTree>
    <p:extLst>
      <p:ext uri="{BB962C8B-B14F-4D97-AF65-F5344CB8AC3E}">
        <p14:creationId xmlns:p14="http://schemas.microsoft.com/office/powerpoint/2010/main" val="947035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F61C-CC26-CDBE-EC91-F7A83BE12DB0}"/>
              </a:ext>
            </a:extLst>
          </p:cNvPr>
          <p:cNvSpPr>
            <a:spLocks noGrp="1"/>
          </p:cNvSpPr>
          <p:nvPr>
            <p:ph type="title"/>
          </p:nvPr>
        </p:nvSpPr>
        <p:spPr>
          <a:xfrm>
            <a:off x="1061224" y="136525"/>
            <a:ext cx="10515600" cy="716543"/>
          </a:xfrm>
        </p:spPr>
        <p:txBody>
          <a:bodyPr/>
          <a:lstStyle/>
          <a:p>
            <a:r>
              <a:rPr lang="en-US" dirty="0">
                <a:solidFill>
                  <a:srgbClr val="C00000"/>
                </a:solidFill>
              </a:rPr>
              <a:t>Problem Statement </a:t>
            </a:r>
          </a:p>
        </p:txBody>
      </p:sp>
      <p:sp>
        <p:nvSpPr>
          <p:cNvPr id="4" name="Date Placeholder 3">
            <a:extLst>
              <a:ext uri="{FF2B5EF4-FFF2-40B4-BE49-F238E27FC236}">
                <a16:creationId xmlns:a16="http://schemas.microsoft.com/office/drawing/2014/main" id="{489B7F21-CCF5-B3BE-70B3-5E901BF3BF00}"/>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21DCE47B-0F3C-4B01-0027-0F1B3FB9C4C8}"/>
              </a:ext>
            </a:extLst>
          </p:cNvPr>
          <p:cNvSpPr>
            <a:spLocks noGrp="1"/>
          </p:cNvSpPr>
          <p:nvPr>
            <p:ph type="sldNum" sz="quarter" idx="12"/>
          </p:nvPr>
        </p:nvSpPr>
        <p:spPr/>
        <p:txBody>
          <a:bodyPr/>
          <a:lstStyle/>
          <a:p>
            <a:fld id="{84D618AA-8DAA-FF4E-B18D-27A1BA1C0151}" type="slidenum">
              <a:rPr lang="en-US" smtClean="0"/>
              <a:t>4</a:t>
            </a:fld>
            <a:endParaRPr lang="en-US"/>
          </a:p>
        </p:txBody>
      </p:sp>
      <p:graphicFrame>
        <p:nvGraphicFramePr>
          <p:cNvPr id="3" name="Content Placeholder 2">
            <a:extLst>
              <a:ext uri="{FF2B5EF4-FFF2-40B4-BE49-F238E27FC236}">
                <a16:creationId xmlns:a16="http://schemas.microsoft.com/office/drawing/2014/main" id="{63D53EBF-BA15-AEA0-D49A-7604135A7F8D}"/>
              </a:ext>
            </a:extLst>
          </p:cNvPr>
          <p:cNvGraphicFramePr>
            <a:graphicFrameLocks noGrp="1"/>
          </p:cNvGraphicFramePr>
          <p:nvPr>
            <p:ph idx="1"/>
            <p:extLst>
              <p:ext uri="{D42A27DB-BD31-4B8C-83A1-F6EECF244321}">
                <p14:modId xmlns:p14="http://schemas.microsoft.com/office/powerpoint/2010/main" val="510681015"/>
              </p:ext>
            </p:extLst>
          </p:nvPr>
        </p:nvGraphicFramePr>
        <p:xfrm>
          <a:off x="936171" y="1020080"/>
          <a:ext cx="10689771" cy="50976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36842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CE396-D756-25ED-0617-D0FC5906ADCD}"/>
              </a:ext>
            </a:extLst>
          </p:cNvPr>
          <p:cNvSpPr>
            <a:spLocks noGrp="1"/>
          </p:cNvSpPr>
          <p:nvPr>
            <p:ph type="title"/>
          </p:nvPr>
        </p:nvSpPr>
        <p:spPr>
          <a:xfrm>
            <a:off x="960863" y="136525"/>
            <a:ext cx="10515600" cy="694241"/>
          </a:xfrm>
        </p:spPr>
        <p:txBody>
          <a:bodyPr>
            <a:normAutofit fontScale="90000"/>
          </a:bodyPr>
          <a:lstStyle/>
          <a:p>
            <a:r>
              <a:rPr lang="en-US" dirty="0">
                <a:solidFill>
                  <a:srgbClr val="C00000"/>
                </a:solidFill>
              </a:rPr>
              <a:t>Literature Survey</a:t>
            </a:r>
          </a:p>
        </p:txBody>
      </p:sp>
      <p:sp>
        <p:nvSpPr>
          <p:cNvPr id="4" name="Date Placeholder 3">
            <a:extLst>
              <a:ext uri="{FF2B5EF4-FFF2-40B4-BE49-F238E27FC236}">
                <a16:creationId xmlns:a16="http://schemas.microsoft.com/office/drawing/2014/main" id="{B2B3E634-B856-B127-8AE9-6EEE506ABBE9}"/>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F00FEF3D-B8A6-8025-B509-F9C984071B8A}"/>
              </a:ext>
            </a:extLst>
          </p:cNvPr>
          <p:cNvSpPr>
            <a:spLocks noGrp="1"/>
          </p:cNvSpPr>
          <p:nvPr>
            <p:ph type="sldNum" sz="quarter" idx="12"/>
          </p:nvPr>
        </p:nvSpPr>
        <p:spPr/>
        <p:txBody>
          <a:bodyPr/>
          <a:lstStyle/>
          <a:p>
            <a:fld id="{84D618AA-8DAA-FF4E-B18D-27A1BA1C0151}" type="slidenum">
              <a:rPr lang="en-US" smtClean="0"/>
              <a:t>5</a:t>
            </a:fld>
            <a:endParaRPr lang="en-US"/>
          </a:p>
        </p:txBody>
      </p:sp>
      <p:sp>
        <p:nvSpPr>
          <p:cNvPr id="8" name="Content Placeholder 7">
            <a:extLst>
              <a:ext uri="{FF2B5EF4-FFF2-40B4-BE49-F238E27FC236}">
                <a16:creationId xmlns:a16="http://schemas.microsoft.com/office/drawing/2014/main" id="{72F7E9F7-6BE8-69BA-5C8D-78CB9B17AEA8}"/>
              </a:ext>
            </a:extLst>
          </p:cNvPr>
          <p:cNvSpPr>
            <a:spLocks noGrp="1"/>
          </p:cNvSpPr>
          <p:nvPr>
            <p:ph idx="1"/>
          </p:nvPr>
        </p:nvSpPr>
        <p:spPr/>
        <p:txBody>
          <a:bodyPr/>
          <a:lstStyle/>
          <a:p>
            <a:endParaRPr lang="en-IN" dirty="0"/>
          </a:p>
        </p:txBody>
      </p:sp>
      <p:graphicFrame>
        <p:nvGraphicFramePr>
          <p:cNvPr id="9" name="Content Placeholder 7">
            <a:extLst>
              <a:ext uri="{FF2B5EF4-FFF2-40B4-BE49-F238E27FC236}">
                <a16:creationId xmlns:a16="http://schemas.microsoft.com/office/drawing/2014/main" id="{D04D3CA2-75EE-6A2A-BCA5-81632EF2FB0E}"/>
              </a:ext>
            </a:extLst>
          </p:cNvPr>
          <p:cNvGraphicFramePr>
            <a:graphicFrameLocks/>
          </p:cNvGraphicFramePr>
          <p:nvPr>
            <p:custDataLst>
              <p:tags r:id="rId1"/>
            </p:custDataLst>
            <p:extLst>
              <p:ext uri="{D42A27DB-BD31-4B8C-83A1-F6EECF244321}">
                <p14:modId xmlns:p14="http://schemas.microsoft.com/office/powerpoint/2010/main" val="1787536840"/>
              </p:ext>
            </p:extLst>
          </p:nvPr>
        </p:nvGraphicFramePr>
        <p:xfrm>
          <a:off x="598714" y="1089421"/>
          <a:ext cx="11342915" cy="5215678"/>
        </p:xfrm>
        <a:graphic>
          <a:graphicData uri="http://schemas.openxmlformats.org/drawingml/2006/table">
            <a:tbl>
              <a:tblPr firstRow="1" bandRow="1">
                <a:tableStyleId>{F5AB1C69-6EDB-4FF4-983F-18BD219EF322}</a:tableStyleId>
              </a:tblPr>
              <a:tblGrid>
                <a:gridCol w="2643009">
                  <a:extLst>
                    <a:ext uri="{9D8B030D-6E8A-4147-A177-3AD203B41FA5}">
                      <a16:colId xmlns:a16="http://schemas.microsoft.com/office/drawing/2014/main" val="20000"/>
                    </a:ext>
                  </a:extLst>
                </a:gridCol>
                <a:gridCol w="5763229">
                  <a:extLst>
                    <a:ext uri="{9D8B030D-6E8A-4147-A177-3AD203B41FA5}">
                      <a16:colId xmlns:a16="http://schemas.microsoft.com/office/drawing/2014/main" val="20001"/>
                    </a:ext>
                  </a:extLst>
                </a:gridCol>
                <a:gridCol w="2936677">
                  <a:extLst>
                    <a:ext uri="{9D8B030D-6E8A-4147-A177-3AD203B41FA5}">
                      <a16:colId xmlns:a16="http://schemas.microsoft.com/office/drawing/2014/main" val="20002"/>
                    </a:ext>
                  </a:extLst>
                </a:gridCol>
              </a:tblGrid>
              <a:tr h="686801">
                <a:tc>
                  <a:txBody>
                    <a:bodyPr/>
                    <a:lstStyle/>
                    <a:p>
                      <a:pPr algn="ctr">
                        <a:buNone/>
                      </a:pPr>
                      <a:r>
                        <a:rPr lang="en-US" altLang="en-GB" sz="2000" b="1" dirty="0"/>
                        <a:t>Research Paper/Source</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ctr">
                        <a:buNone/>
                      </a:pPr>
                      <a:r>
                        <a:rPr lang="en-US" altLang="en-GB" sz="2000" b="1" dirty="0"/>
                        <a:t>Description</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ctr">
                        <a:buNone/>
                      </a:pPr>
                      <a:r>
                        <a:rPr lang="en-US" altLang="en-GB" sz="2000" b="1" dirty="0"/>
                        <a:t>Accuracy/RMSE score</a:t>
                      </a:r>
                      <a:endParaRPr lang="en-US" altLang="en-GB" sz="2000" b="1"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0"/>
                  </a:ext>
                </a:extLst>
              </a:tr>
              <a:tr h="1480079">
                <a:tc>
                  <a:txBody>
                    <a:bodyPr/>
                    <a:lstStyle/>
                    <a:p>
                      <a:pPr algn="ctr">
                        <a:buNone/>
                      </a:pPr>
                      <a:r>
                        <a:rPr lang="en-GB" altLang="en-US" sz="2000" b="1" dirty="0"/>
                        <a:t>Dealing with Nonlinearity in Stock Prices</a:t>
                      </a:r>
                      <a:r>
                        <a:rPr lang="en-US" altLang="en-GB" sz="2000" b="1" dirty="0"/>
                        <a:t>/ MDPI [1]</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Evaluates the MVL-SVM model, integrating multi-view learning with SVM for stock price prediction, achieving nearly 88% accuracy, outperforming ARIMA and traditional SVM (accuracies around 70%). MVL-SVM model based on news and daily returns shows average and median accuracies above 0.8767.</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Accuracy: nearly 88%</a:t>
                      </a:r>
                      <a:endParaRPr lang="en-GB"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2"/>
                  </a:ext>
                </a:extLst>
              </a:tr>
              <a:tr h="1480079">
                <a:tc>
                  <a:txBody>
                    <a:bodyPr/>
                    <a:lstStyle/>
                    <a:p>
                      <a:pPr algn="ctr">
                        <a:buNone/>
                      </a:pPr>
                      <a:r>
                        <a:rPr lang="en-GB" altLang="en-US" sz="2000" b="1" dirty="0"/>
                        <a:t>Hybrid Model for Stock Price Prediction</a:t>
                      </a:r>
                      <a:r>
                        <a:rPr lang="en-US" altLang="en-GB" sz="2000" b="1" dirty="0"/>
                        <a:t>/MDPI [2]</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Presents a hybrid model combining Prediction Rule Ensembles (PRE) and Deep Neural Network (DNN) techniques. Utilizes moving average indicators over 20, 50, and 200 days, achieving RMSE of 5.60 for ICICI Bank and 6.30 for SBI Bank, with RMSE scores 5% to 7% lower than existing DNN and ANN models.</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ICICI Bank: RMSE 5.60&lt;</a:t>
                      </a:r>
                      <a:r>
                        <a:rPr lang="en-GB" altLang="en-US" sz="1600" dirty="0" err="1"/>
                        <a:t>br</a:t>
                      </a:r>
                      <a:r>
                        <a:rPr lang="en-GB" altLang="en-US" sz="1600" dirty="0"/>
                        <a:t>&gt;SBI Bank: RMSE 6.30</a:t>
                      </a:r>
                      <a:endParaRPr lang="en-GB"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003"/>
                  </a:ext>
                </a:extLst>
              </a:tr>
              <a:tr h="1480079">
                <a:tc>
                  <a:txBody>
                    <a:bodyPr/>
                    <a:lstStyle/>
                    <a:p>
                      <a:pPr algn="ctr">
                        <a:buNone/>
                      </a:pPr>
                      <a:r>
                        <a:rPr lang="en-GB" altLang="en-US" sz="2000" b="1" dirty="0"/>
                        <a:t>Advanced Stock Price Forecasting</a:t>
                      </a:r>
                      <a:r>
                        <a:rPr lang="en-US" altLang="en-GB" sz="2000" b="1" dirty="0"/>
                        <a:t>/IET Research [3]</a:t>
                      </a:r>
                      <a:endParaRPr lang="en-US" altLang="en-GB" sz="2000" b="1"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Focuses on developing advanced deep learning models for live stock price predictions, introducing the Fast RNN model (RMSE: 0.02068, time: 3.35 sec). A hybrid model combining Fast RNN, CNN, and Bi-LSTM (RMSE: 0.02181, time: 18.18 sec) significantly outperforms ARIMA and </a:t>
                      </a:r>
                      <a:r>
                        <a:rPr lang="en-GB" altLang="en-US" sz="1600" dirty="0" err="1"/>
                        <a:t>FBProphet</a:t>
                      </a:r>
                      <a:r>
                        <a:rPr lang="en-GB" altLang="en-US" sz="1600" dirty="0"/>
                        <a:t> (RMSE: 0.796, 0.935).</a:t>
                      </a:r>
                      <a:endParaRPr lang="en-GB" altLang="en-US" sz="1600" dirty="0">
                        <a:latin typeface="Times New Roman" panose="02020603050405020304" pitchFamily="18" charset="0"/>
                        <a:cs typeface="Times New Roman" panose="02020603050405020304" pitchFamily="18" charset="0"/>
                      </a:endParaRPr>
                    </a:p>
                  </a:txBody>
                  <a:tcPr/>
                </a:tc>
                <a:tc>
                  <a:txBody>
                    <a:bodyPr/>
                    <a:lstStyle/>
                    <a:p>
                      <a:pPr algn="just">
                        <a:buNone/>
                      </a:pPr>
                      <a:r>
                        <a:rPr lang="en-GB" altLang="en-US" sz="1600" dirty="0"/>
                        <a:t>Fast RNN: RMSE 0.02068</a:t>
                      </a:r>
                    </a:p>
                    <a:p>
                      <a:pPr algn="just">
                        <a:buNone/>
                      </a:pPr>
                      <a:r>
                        <a:rPr lang="en-GB" altLang="en-US" sz="1600" dirty="0"/>
                        <a:t>Hybrid model: RMSE 0.02181</a:t>
                      </a:r>
                    </a:p>
                    <a:p>
                      <a:pPr algn="just">
                        <a:buNone/>
                      </a:pPr>
                      <a:r>
                        <a:rPr lang="en-GB" altLang="en-US" sz="1600" dirty="0"/>
                        <a:t>ARIMA: RMSE 0.796</a:t>
                      </a:r>
                    </a:p>
                    <a:p>
                      <a:pPr algn="just">
                        <a:buNone/>
                      </a:pPr>
                      <a:r>
                        <a:rPr lang="en-GB" altLang="en-US" sz="1600" dirty="0" err="1"/>
                        <a:t>FBProphet</a:t>
                      </a:r>
                      <a:r>
                        <a:rPr lang="en-GB" altLang="en-US" sz="1600" dirty="0"/>
                        <a:t>: RMSE 0.935</a:t>
                      </a:r>
                      <a:endParaRPr lang="en-GB" altLang="en-US" sz="16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33223093"/>
                  </a:ext>
                </a:extLst>
              </a:tr>
            </a:tbl>
          </a:graphicData>
        </a:graphic>
      </p:graphicFrame>
    </p:spTree>
    <p:extLst>
      <p:ext uri="{BB962C8B-B14F-4D97-AF65-F5344CB8AC3E}">
        <p14:creationId xmlns:p14="http://schemas.microsoft.com/office/powerpoint/2010/main" val="365350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99931-B79D-12AB-79A4-41C9D991AA49}"/>
              </a:ext>
            </a:extLst>
          </p:cNvPr>
          <p:cNvSpPr>
            <a:spLocks noGrp="1"/>
          </p:cNvSpPr>
          <p:nvPr>
            <p:ph type="title"/>
          </p:nvPr>
        </p:nvSpPr>
        <p:spPr>
          <a:xfrm>
            <a:off x="838200" y="136525"/>
            <a:ext cx="10515600" cy="805753"/>
          </a:xfrm>
        </p:spPr>
        <p:txBody>
          <a:bodyPr/>
          <a:lstStyle/>
          <a:p>
            <a:r>
              <a:rPr lang="en-US" dirty="0">
                <a:solidFill>
                  <a:srgbClr val="C00000"/>
                </a:solidFill>
              </a:rPr>
              <a:t>Research Methodology</a:t>
            </a:r>
            <a:endParaRPr lang="en-US" i="1" dirty="0">
              <a:solidFill>
                <a:schemeClr val="bg2">
                  <a:lumMod val="75000"/>
                </a:schemeClr>
              </a:solidFill>
            </a:endParaRPr>
          </a:p>
        </p:txBody>
      </p:sp>
      <p:graphicFrame>
        <p:nvGraphicFramePr>
          <p:cNvPr id="6" name="Content Placeholder 5">
            <a:extLst>
              <a:ext uri="{FF2B5EF4-FFF2-40B4-BE49-F238E27FC236}">
                <a16:creationId xmlns:a16="http://schemas.microsoft.com/office/drawing/2014/main" id="{89FA7D55-6DF0-A974-3EB3-75038087C602}"/>
              </a:ext>
            </a:extLst>
          </p:cNvPr>
          <p:cNvGraphicFramePr>
            <a:graphicFrameLocks noGrp="1"/>
          </p:cNvGraphicFramePr>
          <p:nvPr>
            <p:ph idx="1"/>
            <p:extLst>
              <p:ext uri="{D42A27DB-BD31-4B8C-83A1-F6EECF244321}">
                <p14:modId xmlns:p14="http://schemas.microsoft.com/office/powerpoint/2010/main" val="3808311721"/>
              </p:ext>
            </p:extLst>
          </p:nvPr>
        </p:nvGraphicFramePr>
        <p:xfrm>
          <a:off x="838200" y="1070517"/>
          <a:ext cx="10515600" cy="51064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Date Placeholder 3">
            <a:extLst>
              <a:ext uri="{FF2B5EF4-FFF2-40B4-BE49-F238E27FC236}">
                <a16:creationId xmlns:a16="http://schemas.microsoft.com/office/drawing/2014/main" id="{05444B55-B07F-02F1-CAAB-7D433C1751E3}"/>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D5DF1F37-F40B-6AEF-D70F-6B7942B063F1}"/>
              </a:ext>
            </a:extLst>
          </p:cNvPr>
          <p:cNvSpPr>
            <a:spLocks noGrp="1"/>
          </p:cNvSpPr>
          <p:nvPr>
            <p:ph type="sldNum" sz="quarter" idx="12"/>
          </p:nvPr>
        </p:nvSpPr>
        <p:spPr/>
        <p:txBody>
          <a:bodyPr/>
          <a:lstStyle/>
          <a:p>
            <a:fld id="{84D618AA-8DAA-FF4E-B18D-27A1BA1C0151}" type="slidenum">
              <a:rPr lang="en-US" smtClean="0"/>
              <a:t>6</a:t>
            </a:fld>
            <a:endParaRPr lang="en-US"/>
          </a:p>
        </p:txBody>
      </p:sp>
    </p:spTree>
    <p:extLst>
      <p:ext uri="{BB962C8B-B14F-4D97-AF65-F5344CB8AC3E}">
        <p14:creationId xmlns:p14="http://schemas.microsoft.com/office/powerpoint/2010/main" val="301461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6EA6B-C339-453A-1015-B15085D37069}"/>
              </a:ext>
            </a:extLst>
          </p:cNvPr>
          <p:cNvSpPr>
            <a:spLocks noGrp="1"/>
          </p:cNvSpPr>
          <p:nvPr>
            <p:ph type="title"/>
          </p:nvPr>
        </p:nvSpPr>
        <p:spPr>
          <a:xfrm>
            <a:off x="916259" y="136525"/>
            <a:ext cx="10515600" cy="671938"/>
          </a:xfrm>
        </p:spPr>
        <p:txBody>
          <a:bodyPr>
            <a:normAutofit fontScale="90000"/>
          </a:bodyPr>
          <a:lstStyle/>
          <a:p>
            <a:r>
              <a:rPr lang="en-US" dirty="0">
                <a:solidFill>
                  <a:srgbClr val="C00000"/>
                </a:solidFill>
              </a:rPr>
              <a:t>Expected Outcome/Outcome</a:t>
            </a:r>
          </a:p>
        </p:txBody>
      </p:sp>
      <p:sp>
        <p:nvSpPr>
          <p:cNvPr id="4" name="Date Placeholder 3">
            <a:extLst>
              <a:ext uri="{FF2B5EF4-FFF2-40B4-BE49-F238E27FC236}">
                <a16:creationId xmlns:a16="http://schemas.microsoft.com/office/drawing/2014/main" id="{43F83EBD-4728-4836-3779-35AD88067941}"/>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EF9AD802-A1FA-5329-0CBC-B848F981BD7C}"/>
              </a:ext>
            </a:extLst>
          </p:cNvPr>
          <p:cNvSpPr>
            <a:spLocks noGrp="1"/>
          </p:cNvSpPr>
          <p:nvPr>
            <p:ph type="sldNum" sz="quarter" idx="12"/>
          </p:nvPr>
        </p:nvSpPr>
        <p:spPr/>
        <p:txBody>
          <a:bodyPr/>
          <a:lstStyle/>
          <a:p>
            <a:fld id="{84D618AA-8DAA-FF4E-B18D-27A1BA1C0151}" type="slidenum">
              <a:rPr lang="en-US" smtClean="0"/>
              <a:t>7</a:t>
            </a:fld>
            <a:endParaRPr lang="en-US"/>
          </a:p>
        </p:txBody>
      </p:sp>
      <p:graphicFrame>
        <p:nvGraphicFramePr>
          <p:cNvPr id="6" name="Content Placeholder 5">
            <a:extLst>
              <a:ext uri="{FF2B5EF4-FFF2-40B4-BE49-F238E27FC236}">
                <a16:creationId xmlns:a16="http://schemas.microsoft.com/office/drawing/2014/main" id="{94A40A13-9628-3F04-3A2C-712BB921965C}"/>
              </a:ext>
            </a:extLst>
          </p:cNvPr>
          <p:cNvGraphicFramePr>
            <a:graphicFrameLocks noGrp="1"/>
          </p:cNvGraphicFramePr>
          <p:nvPr>
            <p:ph idx="1"/>
            <p:extLst>
              <p:ext uri="{D42A27DB-BD31-4B8C-83A1-F6EECF244321}">
                <p14:modId xmlns:p14="http://schemas.microsoft.com/office/powerpoint/2010/main" val="340635650"/>
              </p:ext>
            </p:extLst>
          </p:nvPr>
        </p:nvGraphicFramePr>
        <p:xfrm>
          <a:off x="915988" y="1055688"/>
          <a:ext cx="10515600" cy="50768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884882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A45C0-3F3A-61CC-368A-7B4BB80C5B8D}"/>
              </a:ext>
            </a:extLst>
          </p:cNvPr>
          <p:cNvSpPr>
            <a:spLocks noGrp="1"/>
          </p:cNvSpPr>
          <p:nvPr>
            <p:ph type="title"/>
          </p:nvPr>
        </p:nvSpPr>
        <p:spPr>
          <a:xfrm>
            <a:off x="960863" y="231310"/>
            <a:ext cx="10515600" cy="605031"/>
          </a:xfrm>
        </p:spPr>
        <p:txBody>
          <a:bodyPr>
            <a:normAutofit fontScale="90000"/>
          </a:bodyPr>
          <a:lstStyle/>
          <a:p>
            <a:r>
              <a:rPr lang="en-US" dirty="0">
                <a:solidFill>
                  <a:srgbClr val="C00000"/>
                </a:solidFill>
              </a:rPr>
              <a:t>Result/Discussions</a:t>
            </a:r>
            <a:endParaRPr lang="en-US" sz="2200" i="1" dirty="0">
              <a:solidFill>
                <a:schemeClr val="bg2">
                  <a:lumMod val="75000"/>
                </a:schemeClr>
              </a:solidFill>
            </a:endParaRPr>
          </a:p>
        </p:txBody>
      </p:sp>
      <p:sp>
        <p:nvSpPr>
          <p:cNvPr id="3" name="Content Placeholder 2">
            <a:extLst>
              <a:ext uri="{FF2B5EF4-FFF2-40B4-BE49-F238E27FC236}">
                <a16:creationId xmlns:a16="http://schemas.microsoft.com/office/drawing/2014/main" id="{6B468376-38B7-27CF-F713-A8C458AC65ED}"/>
              </a:ext>
            </a:extLst>
          </p:cNvPr>
          <p:cNvSpPr>
            <a:spLocks noGrp="1"/>
          </p:cNvSpPr>
          <p:nvPr>
            <p:ph idx="1"/>
          </p:nvPr>
        </p:nvSpPr>
        <p:spPr>
          <a:xfrm>
            <a:off x="555172" y="990610"/>
            <a:ext cx="11484428" cy="5088131"/>
          </a:xfrm>
        </p:spPr>
        <p:txBody>
          <a:bodyPr>
            <a:normAutofit/>
          </a:bodyPr>
          <a:lstStyle/>
          <a:p>
            <a:pPr algn="just"/>
            <a:r>
              <a:rPr lang="en-US" sz="2000" b="0" i="0" dirty="0">
                <a:effectLst/>
                <a:latin typeface="-apple-system"/>
              </a:rPr>
              <a:t>It focuses on Stock Market Prediction using a hybrid model that combines numerical and textual analysis. InfluxDB is used for time-series data storage, and Grafana provides real-time visualizations. Flask powers the backend, while </a:t>
            </a:r>
            <a:r>
              <a:rPr lang="en-US" sz="2000" b="0" i="0" dirty="0" err="1">
                <a:effectLst/>
                <a:latin typeface="-apple-system"/>
              </a:rPr>
              <a:t>Streamlit</a:t>
            </a:r>
            <a:r>
              <a:rPr lang="en-US" sz="2000" b="0" i="0" dirty="0">
                <a:effectLst/>
                <a:latin typeface="-apple-system"/>
              </a:rPr>
              <a:t> creates the interactive web app</a:t>
            </a:r>
            <a:r>
              <a:rPr lang="en-US" sz="1800" b="0" i="0" dirty="0">
                <a:effectLst/>
                <a:latin typeface="-apple-system"/>
              </a:rPr>
              <a:t>.</a:t>
            </a:r>
            <a:endParaRPr lang="en-US" sz="1800" dirty="0"/>
          </a:p>
        </p:txBody>
      </p:sp>
      <p:sp>
        <p:nvSpPr>
          <p:cNvPr id="4" name="Date Placeholder 3">
            <a:extLst>
              <a:ext uri="{FF2B5EF4-FFF2-40B4-BE49-F238E27FC236}">
                <a16:creationId xmlns:a16="http://schemas.microsoft.com/office/drawing/2014/main" id="{B8710486-8FC9-8B1F-8A38-035C2C636324}"/>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16693735-9CDF-80AD-786C-D35A5F4A7C89}"/>
              </a:ext>
            </a:extLst>
          </p:cNvPr>
          <p:cNvSpPr>
            <a:spLocks noGrp="1"/>
          </p:cNvSpPr>
          <p:nvPr>
            <p:ph type="sldNum" sz="quarter" idx="12"/>
          </p:nvPr>
        </p:nvSpPr>
        <p:spPr/>
        <p:txBody>
          <a:bodyPr/>
          <a:lstStyle/>
          <a:p>
            <a:fld id="{84D618AA-8DAA-FF4E-B18D-27A1BA1C0151}" type="slidenum">
              <a:rPr lang="en-US" smtClean="0"/>
              <a:t>8</a:t>
            </a:fld>
            <a:endParaRPr lang="en-US"/>
          </a:p>
        </p:txBody>
      </p:sp>
      <p:pic>
        <p:nvPicPr>
          <p:cNvPr id="6" name="Picture 2" descr="Numerical Analysis Snapshot">
            <a:extLst>
              <a:ext uri="{FF2B5EF4-FFF2-40B4-BE49-F238E27FC236}">
                <a16:creationId xmlns:a16="http://schemas.microsoft.com/office/drawing/2014/main" id="{26E334E8-CE87-408E-FDAD-EB1B0F5DC6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743" y="1979670"/>
            <a:ext cx="4060371" cy="1943886"/>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7" descr="Dashboard_1 (1)">
            <a:extLst>
              <a:ext uri="{FF2B5EF4-FFF2-40B4-BE49-F238E27FC236}">
                <a16:creationId xmlns:a16="http://schemas.microsoft.com/office/drawing/2014/main" id="{1F6CF365-FBD5-FF3C-6C68-3997D7087512}"/>
              </a:ext>
            </a:extLst>
          </p:cNvPr>
          <p:cNvPicPr>
            <a:picLocks noChangeAspect="1"/>
          </p:cNvPicPr>
          <p:nvPr/>
        </p:nvPicPr>
        <p:blipFill>
          <a:blip r:embed="rId3"/>
          <a:stretch>
            <a:fillRect/>
          </a:stretch>
        </p:blipFill>
        <p:spPr>
          <a:xfrm>
            <a:off x="5736771" y="1997450"/>
            <a:ext cx="5664654" cy="2054212"/>
          </a:xfrm>
          <a:prstGeom prst="rect">
            <a:avLst/>
          </a:prstGeom>
        </p:spPr>
      </p:pic>
      <p:pic>
        <p:nvPicPr>
          <p:cNvPr id="8" name="Picture 2" descr="Streamlit App View 1">
            <a:extLst>
              <a:ext uri="{FF2B5EF4-FFF2-40B4-BE49-F238E27FC236}">
                <a16:creationId xmlns:a16="http://schemas.microsoft.com/office/drawing/2014/main" id="{D1593381-DDF7-3136-66FF-619355CC07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153605"/>
            <a:ext cx="4060372" cy="2009257"/>
          </a:xfrm>
          <a:prstGeom prst="rect">
            <a:avLst/>
          </a:prstGeom>
          <a:noFill/>
          <a:extLst>
            <a:ext uri="{909E8E84-426E-40DD-AFC4-6F175D3DCCD1}">
              <a14:hiddenFill xmlns:a14="http://schemas.microsoft.com/office/drawing/2010/main">
                <a:solidFill>
                  <a:srgbClr val="FFFFFF"/>
                </a:solidFill>
              </a14:hiddenFill>
            </a:ext>
          </a:extLst>
        </p:spPr>
      </p:pic>
      <p:pic>
        <p:nvPicPr>
          <p:cNvPr id="9" name="Content Placeholder 6" descr="Comparison_of_Regression_Models_MAE_R2_filtered">
            <a:extLst>
              <a:ext uri="{FF2B5EF4-FFF2-40B4-BE49-F238E27FC236}">
                <a16:creationId xmlns:a16="http://schemas.microsoft.com/office/drawing/2014/main" id="{FE9688C4-0E46-E960-6FA4-26D699E1A575}"/>
              </a:ext>
            </a:extLst>
          </p:cNvPr>
          <p:cNvPicPr>
            <a:picLocks noChangeAspect="1"/>
          </p:cNvPicPr>
          <p:nvPr/>
        </p:nvPicPr>
        <p:blipFill>
          <a:blip r:embed="rId5"/>
          <a:stretch>
            <a:fillRect/>
          </a:stretch>
        </p:blipFill>
        <p:spPr>
          <a:xfrm>
            <a:off x="6444342" y="4375133"/>
            <a:ext cx="4288971" cy="2302164"/>
          </a:xfrm>
          <a:prstGeom prst="rect">
            <a:avLst/>
          </a:prstGeom>
        </p:spPr>
      </p:pic>
    </p:spTree>
    <p:extLst>
      <p:ext uri="{BB962C8B-B14F-4D97-AF65-F5344CB8AC3E}">
        <p14:creationId xmlns:p14="http://schemas.microsoft.com/office/powerpoint/2010/main" val="11585563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A484F-E38E-4261-FB2C-B6EA2C008EF3}"/>
              </a:ext>
            </a:extLst>
          </p:cNvPr>
          <p:cNvSpPr>
            <a:spLocks noGrp="1"/>
          </p:cNvSpPr>
          <p:nvPr>
            <p:ph type="title"/>
          </p:nvPr>
        </p:nvSpPr>
        <p:spPr>
          <a:xfrm>
            <a:off x="927410" y="136525"/>
            <a:ext cx="10515600" cy="694241"/>
          </a:xfrm>
        </p:spPr>
        <p:txBody>
          <a:bodyPr>
            <a:normAutofit fontScale="90000"/>
          </a:bodyPr>
          <a:lstStyle/>
          <a:p>
            <a:r>
              <a:rPr lang="en-US" dirty="0">
                <a:solidFill>
                  <a:srgbClr val="C00000"/>
                </a:solidFill>
              </a:rPr>
              <a:t>Scope of Project</a:t>
            </a:r>
          </a:p>
        </p:txBody>
      </p:sp>
      <p:sp>
        <p:nvSpPr>
          <p:cNvPr id="4" name="Date Placeholder 3">
            <a:extLst>
              <a:ext uri="{FF2B5EF4-FFF2-40B4-BE49-F238E27FC236}">
                <a16:creationId xmlns:a16="http://schemas.microsoft.com/office/drawing/2014/main" id="{9A3B0F8D-0096-90FF-58FB-A329F382A148}"/>
              </a:ext>
            </a:extLst>
          </p:cNvPr>
          <p:cNvSpPr>
            <a:spLocks noGrp="1"/>
          </p:cNvSpPr>
          <p:nvPr>
            <p:ph type="dt" sz="half" idx="10"/>
          </p:nvPr>
        </p:nvSpPr>
        <p:spPr/>
        <p:txBody>
          <a:bodyPr/>
          <a:lstStyle/>
          <a:p>
            <a:fld id="{3E200D22-A913-914D-B06C-E294256DAC47}" type="datetime1">
              <a:rPr lang="en-IN" smtClean="0"/>
              <a:t>20-04-2025</a:t>
            </a:fld>
            <a:endParaRPr lang="en-US"/>
          </a:p>
        </p:txBody>
      </p:sp>
      <p:sp>
        <p:nvSpPr>
          <p:cNvPr id="5" name="Slide Number Placeholder 4">
            <a:extLst>
              <a:ext uri="{FF2B5EF4-FFF2-40B4-BE49-F238E27FC236}">
                <a16:creationId xmlns:a16="http://schemas.microsoft.com/office/drawing/2014/main" id="{613503A7-DC42-3131-B40B-E4E4975A6E34}"/>
              </a:ext>
            </a:extLst>
          </p:cNvPr>
          <p:cNvSpPr>
            <a:spLocks noGrp="1"/>
          </p:cNvSpPr>
          <p:nvPr>
            <p:ph type="sldNum" sz="quarter" idx="12"/>
          </p:nvPr>
        </p:nvSpPr>
        <p:spPr/>
        <p:txBody>
          <a:bodyPr/>
          <a:lstStyle/>
          <a:p>
            <a:fld id="{84D618AA-8DAA-FF4E-B18D-27A1BA1C0151}" type="slidenum">
              <a:rPr lang="en-US" smtClean="0"/>
              <a:t>9</a:t>
            </a:fld>
            <a:endParaRPr lang="en-US"/>
          </a:p>
        </p:txBody>
      </p:sp>
      <p:graphicFrame>
        <p:nvGraphicFramePr>
          <p:cNvPr id="8" name="Content Placeholder 7">
            <a:extLst>
              <a:ext uri="{FF2B5EF4-FFF2-40B4-BE49-F238E27FC236}">
                <a16:creationId xmlns:a16="http://schemas.microsoft.com/office/drawing/2014/main" id="{B84B465C-CE49-F52F-97BB-3240831EB339}"/>
              </a:ext>
            </a:extLst>
          </p:cNvPr>
          <p:cNvGraphicFramePr>
            <a:graphicFrameLocks noGrp="1"/>
          </p:cNvGraphicFramePr>
          <p:nvPr>
            <p:ph idx="1"/>
            <p:extLst>
              <p:ext uri="{D42A27DB-BD31-4B8C-83A1-F6EECF244321}">
                <p14:modId xmlns:p14="http://schemas.microsoft.com/office/powerpoint/2010/main" val="3688393578"/>
              </p:ext>
            </p:extLst>
          </p:nvPr>
        </p:nvGraphicFramePr>
        <p:xfrm>
          <a:off x="337457" y="1509182"/>
          <a:ext cx="11397343" cy="48320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383662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934*431"/>
  <p:tag name="TABLE_ENDDRAG_RECT" val="14*84*934*43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Franklin Gothic">
      <a:majorFont>
        <a:latin typeface="Franklin Gothic Medium" panose="020B0603020102020204"/>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924</TotalTime>
  <Words>1173</Words>
  <Application>Microsoft Office PowerPoint</Application>
  <PresentationFormat>Widescreen</PresentationFormat>
  <Paragraphs>122</Paragraphs>
  <Slides>14</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-apple-system</vt:lpstr>
      <vt:lpstr>Aptos</vt:lpstr>
      <vt:lpstr>Arial</vt:lpstr>
      <vt:lpstr>Arial Unicode MS</vt:lpstr>
      <vt:lpstr>Franklin Gothic Book</vt:lpstr>
      <vt:lpstr>Franklin Gothic Medium</vt:lpstr>
      <vt:lpstr>Palatino Linotype</vt:lpstr>
      <vt:lpstr>Segoe Print</vt:lpstr>
      <vt:lpstr>Times New Roman</vt:lpstr>
      <vt:lpstr>Office Theme</vt:lpstr>
      <vt:lpstr>Chhattisgarh Swami Vivekanand Technical University  University Teaching Department  Department of Computer Science and Engineering </vt:lpstr>
      <vt:lpstr>Content </vt:lpstr>
      <vt:lpstr>Research Objective</vt:lpstr>
      <vt:lpstr>Problem Statement </vt:lpstr>
      <vt:lpstr>Literature Survey</vt:lpstr>
      <vt:lpstr>Research Methodology</vt:lpstr>
      <vt:lpstr>Expected Outcome/Outcome</vt:lpstr>
      <vt:lpstr>Result/Discussions</vt:lpstr>
      <vt:lpstr>Scope of Project</vt:lpstr>
      <vt:lpstr>Progress So far</vt:lpstr>
      <vt:lpstr>PowerPoint Presentation</vt:lpstr>
      <vt:lpstr>System Flowchart</vt:lpstr>
      <vt:lpstr>References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 vibhooti rajkumar</dc:creator>
  <cp:lastModifiedBy>Madhurima Rawat</cp:lastModifiedBy>
  <cp:revision>235</cp:revision>
  <dcterms:created xsi:type="dcterms:W3CDTF">2024-10-01T11:31:08Z</dcterms:created>
  <dcterms:modified xsi:type="dcterms:W3CDTF">2025-04-20T09:51:53Z</dcterms:modified>
</cp:coreProperties>
</file>