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68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39D9B-7446-495B-90F1-EBC514DA32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030BB3-A414-4DAC-86EE-40D7890660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32832B-7357-4C21-9E83-45E3E57EB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4D94-1D56-4D5F-8596-60C96DBF8EF3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A94E1-522E-47D9-AC29-AC8A0118D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50A1D-2A9B-46CA-8B75-905597361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1509-6215-4C25-9EBA-E43659E3A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550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343EF-87B4-4EB5-BD13-5B6EB9622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119F38-2C03-4BE7-9C08-9643B36FE6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0FCCEE-3ED2-46F3-A776-052894CA4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4D94-1D56-4D5F-8596-60C96DBF8EF3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8EFCF-0760-4D86-863F-6F5F455E6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BFA44A-2AC7-4544-A718-9F0219A37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1509-6215-4C25-9EBA-E43659E3A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114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345394-CACE-491B-917E-7A8973F6E5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5885DE-5F86-4FA3-875D-DA5BE35CC7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F25A2E-73AA-4DFE-8F9E-76341133A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4D94-1D56-4D5F-8596-60C96DBF8EF3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90C23C-F6C9-4525-A15D-D7C5F1DB7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A95A3-4C6A-4F68-A1F0-3A7EC48A2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1509-6215-4C25-9EBA-E43659E3A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000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BBCAA-46A8-45F8-B41C-8CF327F72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115C2-253C-4C1C-944B-FB05C1BC1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8A5C0A-12AF-4C72-9CD1-6F3BB9B15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4D94-1D56-4D5F-8596-60C96DBF8EF3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DDF970-BB2C-48E0-9DB5-5F1A21242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11EFE-32F6-4117-998C-E3F44A382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1509-6215-4C25-9EBA-E43659E3A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133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3D999-BFF8-4F1E-931D-A86B5829D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ACBF36-1414-4559-8AAD-FC1C8307E1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50C1AD-5937-4410-AAA4-6F745F608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4D94-1D56-4D5F-8596-60C96DBF8EF3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E484F6-840B-4C08-B383-FEF3CD9C7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7C667-58AA-4D2E-B211-805D61C57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1509-6215-4C25-9EBA-E43659E3A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767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ABC3C-B6A2-45CB-8266-50C333D57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F5CE4-CE74-4173-ABDE-B57F7FFDB1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0CC511-33D9-473C-9A75-62C12C34C8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FC68E5-0E8B-43BC-9D7D-33463FABB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4D94-1D56-4D5F-8596-60C96DBF8EF3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9687C-9AF9-444E-949D-EA7B15073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5DFC36-B1EA-4BE3-BE8A-E6B484F06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1509-6215-4C25-9EBA-E43659E3A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490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2A237-11F7-4AED-A376-DCF33D404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60767-FBCC-41AF-AEDA-119C772DD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24285C-0682-4DAE-A013-7E2A6F756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BF7412-6405-4202-A8F6-682F25ACD0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EA105C-BA8C-43C9-8522-3AAA9A8F53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CE3B13-D03F-4D23-9F48-AFEBF5A1A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4D94-1D56-4D5F-8596-60C96DBF8EF3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4AB6BD-91B4-4CD3-835A-DE8B116B6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8CE30F-E164-41FF-A90C-827451A4E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1509-6215-4C25-9EBA-E43659E3A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625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427F2-363B-4738-8538-8EBE6B099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257325-0A4F-4385-B3EE-849946E82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4D94-1D56-4D5F-8596-60C96DBF8EF3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B3A3F0-997A-4AB7-9A52-00318A0C9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F88840-83BD-48BC-97B8-7704EBB44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1509-6215-4C25-9EBA-E43659E3A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427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61302A-2705-4738-AA3F-C542143F9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4D94-1D56-4D5F-8596-60C96DBF8EF3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85E1F-B914-42A1-96EE-86BD15E0E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030C13-2683-422B-B293-64FE556AF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1509-6215-4C25-9EBA-E43659E3A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676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DFAD0-A984-4D49-877A-367AC17A9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66ACE-8E7E-46BB-8B65-C4CC469DE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DCF377-FC82-4ED4-A734-769D334F04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9B0D94-F851-4887-8190-830C6FB03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4D94-1D56-4D5F-8596-60C96DBF8EF3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0A2641-8324-4E92-B30B-A4D11D13A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E586BA-3EE9-476C-B79A-30229D7A8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1509-6215-4C25-9EBA-E43659E3A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761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1BA29-42CD-49C5-B69A-6EA29ECC9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810AC2-4B34-4D8F-9907-512A5B7A17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F18D2F-A2E3-41C0-AD00-EB92DD3556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068176-85AD-4D92-B67F-9EF64B3B4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4D94-1D56-4D5F-8596-60C96DBF8EF3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547AE7-EAFA-4ED9-9F62-7CD30325B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66384-A98D-4B37-A412-23D39DCF5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1509-6215-4C25-9EBA-E43659E3A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180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192FD5-BE5A-43AA-A0FB-7D1049C4C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CA924E-FDB4-4F7D-848C-6ED4B11DEC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21FBB-3033-4F06-A6BA-C299813901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94D94-1D56-4D5F-8596-60C96DBF8EF3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BE718-8C44-4E63-85DA-6F1FB4C03B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14E010-1431-4270-BCD5-5F88C73C32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51509-6215-4C25-9EBA-E43659E3A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971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F4EB258-2B14-46D4-A8E7-228DB5A3EDD8}"/>
              </a:ext>
            </a:extLst>
          </p:cNvPr>
          <p:cNvSpPr/>
          <p:nvPr/>
        </p:nvSpPr>
        <p:spPr>
          <a:xfrm>
            <a:off x="576000" y="180000"/>
            <a:ext cx="8784000" cy="612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E57EF7E-5096-447B-9B36-26C5E76392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0000" y="2736000"/>
            <a:ext cx="2879999" cy="170817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095A6EC-9F40-4D69-B77F-6987C7AA48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40001" y="180000"/>
            <a:ext cx="4319998" cy="256663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0058E3B-BCD8-4702-A798-5775346243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0001" y="182186"/>
            <a:ext cx="4319997" cy="256226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46922EE-A35B-4E40-B209-29A80558F6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0000" y="2736000"/>
            <a:ext cx="2879999" cy="171109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70F2A30-2032-4429-8E3B-5C34562C0C8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80000" y="2736000"/>
            <a:ext cx="2879999" cy="1711092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FAA3D169-4323-471C-8FBE-DB8B627CF0B1}"/>
              </a:ext>
            </a:extLst>
          </p:cNvPr>
          <p:cNvSpPr txBox="1"/>
          <p:nvPr/>
        </p:nvSpPr>
        <p:spPr>
          <a:xfrm>
            <a:off x="576000" y="180000"/>
            <a:ext cx="28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FE9D3F2-D43A-4BAD-B31D-69841FC9EE56}"/>
              </a:ext>
            </a:extLst>
          </p:cNvPr>
          <p:cNvSpPr txBox="1"/>
          <p:nvPr/>
        </p:nvSpPr>
        <p:spPr>
          <a:xfrm>
            <a:off x="4896000" y="180000"/>
            <a:ext cx="28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38E5E54-EFD3-476C-81B0-716CE89DB494}"/>
              </a:ext>
            </a:extLst>
          </p:cNvPr>
          <p:cNvSpPr txBox="1"/>
          <p:nvPr/>
        </p:nvSpPr>
        <p:spPr>
          <a:xfrm>
            <a:off x="576000" y="2592000"/>
            <a:ext cx="28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BFB099D-C122-4DA4-8664-52FF555FCF95}"/>
              </a:ext>
            </a:extLst>
          </p:cNvPr>
          <p:cNvSpPr txBox="1"/>
          <p:nvPr/>
        </p:nvSpPr>
        <p:spPr>
          <a:xfrm>
            <a:off x="3456000" y="2592000"/>
            <a:ext cx="28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DF9C15B-4F9E-43F3-AB65-FF96BA1EEFD1}"/>
              </a:ext>
            </a:extLst>
          </p:cNvPr>
          <p:cNvSpPr txBox="1"/>
          <p:nvPr/>
        </p:nvSpPr>
        <p:spPr>
          <a:xfrm>
            <a:off x="6336000" y="2592000"/>
            <a:ext cx="28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4ACE7C1D-B2E7-4912-B78F-A15EFCB2BFA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0000" y="4536000"/>
            <a:ext cx="2879999" cy="1708178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75ED6C53-EDB0-439C-9296-4B87F7523A2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80000" y="4536000"/>
            <a:ext cx="2879999" cy="1711093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ACFF7F11-1432-4BC2-8B6D-45CB41545EB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0000" y="4536000"/>
            <a:ext cx="2879999" cy="1711093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EBF8AB85-F0D1-4094-9240-F2BB5AFF5E76}"/>
              </a:ext>
            </a:extLst>
          </p:cNvPr>
          <p:cNvSpPr txBox="1"/>
          <p:nvPr/>
        </p:nvSpPr>
        <p:spPr>
          <a:xfrm>
            <a:off x="576000" y="4320000"/>
            <a:ext cx="28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4732769-6D85-4C44-AAE2-A4302E4E9C15}"/>
              </a:ext>
            </a:extLst>
          </p:cNvPr>
          <p:cNvSpPr txBox="1"/>
          <p:nvPr/>
        </p:nvSpPr>
        <p:spPr>
          <a:xfrm>
            <a:off x="3456000" y="4320000"/>
            <a:ext cx="28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81EB99D-D6C2-41B9-80CD-8164F7BF358B}"/>
              </a:ext>
            </a:extLst>
          </p:cNvPr>
          <p:cNvSpPr txBox="1"/>
          <p:nvPr/>
        </p:nvSpPr>
        <p:spPr>
          <a:xfrm>
            <a:off x="6336000" y="4320000"/>
            <a:ext cx="28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335752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8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Kirstie Whitaker</dc:creator>
  <cp:lastModifiedBy>Kirstie Whitaker</cp:lastModifiedBy>
  <cp:revision>6</cp:revision>
  <dcterms:created xsi:type="dcterms:W3CDTF">2019-05-29T06:29:19Z</dcterms:created>
  <dcterms:modified xsi:type="dcterms:W3CDTF">2019-09-29T20:05:04Z</dcterms:modified>
</cp:coreProperties>
</file>